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59" r:id="rId2"/>
    <p:sldId id="260" r:id="rId3"/>
    <p:sldId id="275" r:id="rId4"/>
    <p:sldId id="276" r:id="rId5"/>
    <p:sldId id="278" r:id="rId6"/>
    <p:sldId id="262" r:id="rId7"/>
    <p:sldId id="270" r:id="rId8"/>
    <p:sldId id="271" r:id="rId9"/>
    <p:sldId id="272" r:id="rId10"/>
    <p:sldId id="273" r:id="rId11"/>
    <p:sldId id="274" r:id="rId12"/>
    <p:sldId id="277" r:id="rId1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FEFD"/>
    <a:srgbClr val="BFFEFD"/>
    <a:srgbClr val="B1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301" autoAdjust="0"/>
  </p:normalViewPr>
  <p:slideViewPr>
    <p:cSldViewPr snapToGrid="0" showGuides="1">
      <p:cViewPr varScale="1">
        <p:scale>
          <a:sx n="112" d="100"/>
          <a:sy n="112" d="100"/>
        </p:scale>
        <p:origin x="94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16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B11E9F-2A12-47B6-B6D1-07BCCAF4C65D}" type="datetimeFigureOut">
              <a:rPr lang="ko-KR" altLang="en-US" smtClean="0"/>
              <a:t>2018-03-13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294259-91ED-4683-BF2F-B1B8B48F64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00205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2018-03-13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2018-03-13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572BE-266B-4A02-9B61-195EA0D13652}" type="datetimeFigureOut">
              <a:rPr lang="ko-KR" altLang="en-US" smtClean="0"/>
              <a:pPr/>
              <a:t>2018-03-13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cafe.naver.com/remonterrace/21084558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z.co.kr/monitor/comment_list.htm?uno=517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nix.com/product/productview1?c_code=&amp;pcode=3534107481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hyperlink" Target="http://www.winix.com/product/productview1?c_code=010400&amp;pcode=3556726631" TargetMode="Externa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inix.com/product/productview1?c_code=010400&amp;pcode=3534107481" TargetMode="External"/><Relationship Id="rId7" Type="http://schemas.openxmlformats.org/officeDocument/2006/relationships/image" Target="../media/image12.png"/><Relationship Id="rId2" Type="http://schemas.openxmlformats.org/officeDocument/2006/relationships/hyperlink" Target="http://www.miz.co.kr/monitor/article_view.htm?uno=51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inix.com/product/productview1?c_code=010400&amp;pcode=3533093930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8163" y="2013786"/>
            <a:ext cx="8334103" cy="240065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5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위닉스</a:t>
            </a:r>
            <a:r>
              <a:rPr lang="en-US" altLang="ko-KR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공기청정기 </a:t>
            </a:r>
            <a:r>
              <a:rPr lang="ko-KR" altLang="en-US" sz="5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체험단</a:t>
            </a: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endParaRPr lang="en-US" altLang="ko-KR" sz="5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미션가이드</a:t>
            </a:r>
            <a:endParaRPr lang="en-US" altLang="ko-KR" sz="50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3" name="그림 2" descr="160419_미즈_로고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724" y="318515"/>
            <a:ext cx="706327" cy="33081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5803" y="271672"/>
            <a:ext cx="884371" cy="42449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726954" y="3304656"/>
            <a:ext cx="7767826" cy="2957797"/>
            <a:chOff x="726954" y="3569677"/>
            <a:chExt cx="7767826" cy="1979295"/>
          </a:xfrm>
        </p:grpSpPr>
        <p:sp>
          <p:nvSpPr>
            <p:cNvPr id="7" name="직사각형 6"/>
            <p:cNvSpPr/>
            <p:nvPr/>
          </p:nvSpPr>
          <p:spPr>
            <a:xfrm>
              <a:off x="726954" y="3569677"/>
              <a:ext cx="7767826" cy="197929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1390151" y="3643286"/>
              <a:ext cx="6881037" cy="1817062"/>
            </a:xfrm>
            <a:prstGeom prst="roundRect">
              <a:avLst>
                <a:gd name="adj" fmla="val 552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757107" y="4093758"/>
            <a:ext cx="598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2</a:t>
            </a:r>
            <a:endParaRPr lang="ko-KR" altLang="en-US" sz="28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726954" y="1538028"/>
            <a:ext cx="7767826" cy="1591387"/>
            <a:chOff x="726954" y="1225301"/>
            <a:chExt cx="7767826" cy="938521"/>
          </a:xfrm>
        </p:grpSpPr>
        <p:sp>
          <p:nvSpPr>
            <p:cNvPr id="5" name="직사각형 4"/>
            <p:cNvSpPr/>
            <p:nvPr/>
          </p:nvSpPr>
          <p:spPr>
            <a:xfrm>
              <a:off x="726954" y="1225301"/>
              <a:ext cx="7767826" cy="93852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77199" y="1560782"/>
              <a:ext cx="665432" cy="2796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altLang="ko-KR" sz="28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 1</a:t>
              </a:r>
              <a:endParaRPr lang="ko-KR" altLang="en-US" sz="28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1400195" y="1275601"/>
              <a:ext cx="6870129" cy="83516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520773" y="1713269"/>
            <a:ext cx="6824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 smtClean="0">
                <a:latin typeface="+mn-ea"/>
              </a:rPr>
              <a:t>미션 총 </a:t>
            </a:r>
            <a:r>
              <a:rPr lang="en-US" altLang="ko-KR" sz="2000" b="1" dirty="0" smtClean="0">
                <a:latin typeface="+mn-ea"/>
              </a:rPr>
              <a:t>2</a:t>
            </a:r>
            <a:r>
              <a:rPr lang="ko-KR" altLang="en-US" sz="2000" b="1" dirty="0" smtClean="0">
                <a:latin typeface="+mn-ea"/>
              </a:rPr>
              <a:t>회 진행 </a:t>
            </a:r>
            <a:endParaRPr lang="en-US" altLang="ko-KR" sz="20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[1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차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]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3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13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화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~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3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19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endParaRPr lang="en-US" altLang="ko-KR" sz="1400" b="1" dirty="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[2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차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]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20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화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~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3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27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화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 </a:t>
            </a:r>
            <a:endParaRPr lang="ko-KR" altLang="en-US" sz="1400" b="1" dirty="0">
              <a:solidFill>
                <a:srgbClr val="FF0000"/>
              </a:solidFill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7" name="직사각형 26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미션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9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470527" y="3587537"/>
            <a:ext cx="6875161" cy="2344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dirty="0" smtClean="0">
                <a:latin typeface="+mn-ea"/>
              </a:rPr>
              <a:t>미션 가이드에 따라 아래 </a:t>
            </a:r>
            <a:r>
              <a:rPr lang="en-US" altLang="ko-KR" sz="2000" b="1" dirty="0" smtClean="0">
                <a:latin typeface="+mn-ea"/>
              </a:rPr>
              <a:t>3</a:t>
            </a:r>
            <a:r>
              <a:rPr lang="ko-KR" altLang="en-US" sz="2000" b="1" dirty="0" smtClean="0">
                <a:latin typeface="+mn-ea"/>
              </a:rPr>
              <a:t>곳에 후기 작성</a:t>
            </a:r>
            <a:endParaRPr lang="en-US" altLang="ko-KR" sz="2000" b="1" dirty="0" smtClean="0">
              <a:latin typeface="+mn-ea"/>
            </a:endParaRPr>
          </a:p>
          <a:p>
            <a:pPr>
              <a:spcBef>
                <a:spcPts val="500"/>
              </a:spcBef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[1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차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] 3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 작성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네이버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블로그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카페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개인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SNS(1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</a:p>
          <a:p>
            <a:pPr>
              <a:spcBef>
                <a:spcPts val="500"/>
              </a:spcBef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[2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차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] 3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 작성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네이버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블로그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카페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개인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SNS(1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endParaRPr lang="en-US" altLang="ko-KR" sz="1400" dirty="0" smtClean="0">
              <a:solidFill>
                <a:srgbClr val="FF0000"/>
              </a:solidFill>
              <a:latin typeface="+mn-ea"/>
            </a:endParaRPr>
          </a:p>
          <a:p>
            <a:pPr marL="171450" indent="-171450">
              <a:spcBef>
                <a:spcPts val="500"/>
              </a:spcBef>
              <a:buFont typeface="Arial" panose="020B0604020202020204" pitchFamily="34" charset="0"/>
              <a:buChar char="•"/>
            </a:pPr>
            <a:endParaRPr lang="en-US" altLang="ko-KR" sz="500" dirty="0" smtClean="0">
              <a:latin typeface="+mn-ea"/>
            </a:endParaRPr>
          </a:p>
          <a:p>
            <a:pPr marL="171450" indent="-17145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카페 바이럴 시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블로그에 작성한 후기를 토대로하여 텍스트 </a:t>
            </a:r>
            <a:r>
              <a:rPr lang="en-US" altLang="ko-KR" sz="1200" dirty="0" smtClean="0">
                <a:latin typeface="+mn-ea"/>
              </a:rPr>
              <a:t>3~5</a:t>
            </a:r>
            <a:r>
              <a:rPr lang="ko-KR" altLang="en-US" sz="1200" dirty="0" smtClean="0">
                <a:latin typeface="+mn-ea"/>
              </a:rPr>
              <a:t>줄 분량으로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사진 </a:t>
            </a:r>
            <a:r>
              <a:rPr lang="en-US" altLang="ko-KR" sz="1200" dirty="0" smtClean="0">
                <a:latin typeface="+mn-ea"/>
              </a:rPr>
              <a:t>1</a:t>
            </a:r>
            <a:r>
              <a:rPr lang="ko-KR" altLang="en-US" sz="1200" dirty="0" smtClean="0">
                <a:latin typeface="+mn-ea"/>
              </a:rPr>
              <a:t>개 첨부</a:t>
            </a:r>
            <a:r>
              <a:rPr lang="en-US" altLang="ko-KR" sz="1200" dirty="0" smtClean="0">
                <a:latin typeface="+mn-ea"/>
              </a:rPr>
              <a:t>) </a:t>
            </a:r>
          </a:p>
          <a:p>
            <a:pPr>
              <a:spcBef>
                <a:spcPts val="500"/>
              </a:spcBef>
            </a:pPr>
            <a:r>
              <a:rPr lang="ko-KR" altLang="en-US" sz="1200" dirty="0" smtClean="0">
                <a:latin typeface="+mn-ea"/>
              </a:rPr>
              <a:t>   자연스럽게 작성해주세요</a:t>
            </a:r>
            <a:r>
              <a:rPr lang="en-US" altLang="ko-KR" sz="1200" dirty="0" smtClean="0">
                <a:latin typeface="+mn-ea"/>
              </a:rPr>
              <a:t>.(</a:t>
            </a:r>
            <a:r>
              <a:rPr lang="ko-KR" altLang="en-US" sz="1200" dirty="0" smtClean="0">
                <a:latin typeface="+mn-ea"/>
              </a:rPr>
              <a:t>댓글이 달릴 경우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답댓글 작성 필수</a:t>
            </a:r>
            <a:r>
              <a:rPr lang="en-US" altLang="ko-KR" sz="1200" dirty="0" smtClean="0">
                <a:latin typeface="+mn-ea"/>
              </a:rPr>
              <a:t>)</a:t>
            </a:r>
          </a:p>
          <a:p>
            <a:pPr>
              <a:spcBef>
                <a:spcPts val="500"/>
              </a:spcBef>
            </a:pPr>
            <a:r>
              <a:rPr lang="ko-KR" altLang="en-US" sz="1200" dirty="0" smtClean="0">
                <a:latin typeface="+mn-ea"/>
              </a:rPr>
              <a:t>   </a:t>
            </a:r>
            <a:r>
              <a:rPr lang="en-US" altLang="ko-KR" sz="1200" dirty="0" smtClean="0">
                <a:latin typeface="+mn-ea"/>
              </a:rPr>
              <a:t>※ </a:t>
            </a:r>
            <a:r>
              <a:rPr lang="ko-KR" altLang="en-US" sz="1200" dirty="0" smtClean="0">
                <a:latin typeface="+mn-ea"/>
              </a:rPr>
              <a:t>카페 </a:t>
            </a:r>
            <a:r>
              <a:rPr lang="ko-KR" altLang="en-US" sz="1200" dirty="0" err="1" smtClean="0">
                <a:latin typeface="+mn-ea"/>
              </a:rPr>
              <a:t>바이럴</a:t>
            </a:r>
            <a:r>
              <a:rPr lang="ko-KR" altLang="en-US" sz="1200" dirty="0" smtClean="0">
                <a:latin typeface="+mn-ea"/>
              </a:rPr>
              <a:t> 예시</a:t>
            </a:r>
            <a:r>
              <a:rPr lang="en-US" altLang="ko-KR" sz="1200" dirty="0" smtClean="0">
                <a:latin typeface="+mn-ea"/>
              </a:rPr>
              <a:t>: </a:t>
            </a:r>
            <a:r>
              <a:rPr lang="en-US" altLang="ko-KR" sz="1200" dirty="0" smtClean="0">
                <a:latin typeface="+mn-ea"/>
                <a:hlinkClick r:id="rId2"/>
              </a:rPr>
              <a:t>http</a:t>
            </a:r>
            <a:r>
              <a:rPr lang="en-US" altLang="ko-KR" sz="1200" dirty="0">
                <a:latin typeface="+mn-ea"/>
                <a:hlinkClick r:id="rId2"/>
              </a:rPr>
              <a:t>://</a:t>
            </a:r>
            <a:r>
              <a:rPr lang="en-US" altLang="ko-KR" sz="1200" dirty="0" smtClean="0">
                <a:latin typeface="+mn-ea"/>
                <a:hlinkClick r:id="rId2"/>
              </a:rPr>
              <a:t>cafe.naver.com/remonterrace/21084558</a:t>
            </a:r>
            <a:r>
              <a:rPr lang="en-US" altLang="ko-KR" sz="1200" dirty="0" smtClean="0">
                <a:latin typeface="+mn-ea"/>
              </a:rPr>
              <a:t> </a:t>
            </a:r>
          </a:p>
          <a:p>
            <a:pPr>
              <a:spcBef>
                <a:spcPts val="500"/>
              </a:spcBef>
            </a:pPr>
            <a:endParaRPr lang="en-US" altLang="ko-KR" sz="1200" dirty="0" smtClean="0">
              <a:latin typeface="+mn-ea"/>
            </a:endParaRPr>
          </a:p>
          <a:p>
            <a:pPr marL="171450" indent="-17145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altLang="ko-KR" sz="1200" dirty="0" smtClean="0">
                <a:latin typeface="+mn-ea"/>
              </a:rPr>
              <a:t>SNS </a:t>
            </a:r>
            <a:r>
              <a:rPr lang="ko-KR" altLang="en-US" sz="1200" dirty="0" smtClean="0">
                <a:latin typeface="+mn-ea"/>
              </a:rPr>
              <a:t>후기는 </a:t>
            </a:r>
            <a:r>
              <a:rPr lang="ko-KR" altLang="en-US" sz="1200" dirty="0" err="1" smtClean="0">
                <a:latin typeface="+mn-ea"/>
              </a:rPr>
              <a:t>인스타그램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err="1" smtClean="0">
                <a:latin typeface="+mn-ea"/>
              </a:rPr>
              <a:t>페이스북이면</a:t>
            </a:r>
            <a:r>
              <a:rPr lang="ko-KR" altLang="en-US" sz="1200" dirty="0" smtClean="0">
                <a:latin typeface="+mn-ea"/>
              </a:rPr>
              <a:t> 더욱 좋습니다</a:t>
            </a:r>
            <a:r>
              <a:rPr lang="en-US" altLang="ko-KR" sz="1200" dirty="0" smtClean="0">
                <a:latin typeface="+mn-ea"/>
              </a:rPr>
              <a:t>.^^</a:t>
            </a:r>
            <a:endParaRPr lang="en-US" altLang="ko-KR" sz="1200" dirty="0">
              <a:latin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/>
          <a:srcRect r="6995"/>
          <a:stretch/>
        </p:blipFill>
        <p:spPr>
          <a:xfrm>
            <a:off x="251345" y="1213958"/>
            <a:ext cx="4658983" cy="5035414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007931" y="1700340"/>
            <a:ext cx="4148893" cy="31854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[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위치</a:t>
            </a: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미즈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&gt; 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미즈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소비자랩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&gt;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미소랩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체험단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 &gt; 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체험후기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&gt;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위닉스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 제습기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체험단</a:t>
            </a:r>
            <a:endParaRPr lang="en-US" altLang="ko-KR" sz="10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나눔고딕 ExtraBold" pitchFamily="50" charset="-127"/>
                <a:ea typeface="나눔고딕 ExtraBold" pitchFamily="50" charset="-127"/>
                <a:hlinkClick r:id="rId3"/>
              </a:rPr>
              <a:t>http://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  <a:hlinkClick r:id="rId3"/>
              </a:rPr>
              <a:t>www.miz.co.kr/monitor/comment_list.htm?uno=517</a:t>
            </a:r>
            <a:endParaRPr lang="en-US" altLang="ko-KR" sz="10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나눔고딕 ExtraBold" pitchFamily="50" charset="-127"/>
                <a:ea typeface="나눔고딕 ExtraBold" pitchFamily="50" charset="-127"/>
              </a:rPr>
              <a:t>[</a:t>
            </a:r>
            <a:r>
              <a:rPr lang="ko-KR" altLang="en-US" sz="1200" b="1" dirty="0" smtClean="0">
                <a:latin typeface="나눔고딕 ExtraBold" pitchFamily="50" charset="-127"/>
                <a:ea typeface="나눔고딕 ExtraBold" pitchFamily="50" charset="-127"/>
              </a:rPr>
              <a:t>가이드</a:t>
            </a:r>
            <a:r>
              <a:rPr lang="en-US" altLang="ko-KR" sz="1200" b="1" dirty="0" smtClean="0">
                <a:latin typeface="나눔고딕 ExtraBold" pitchFamily="50" charset="-127"/>
                <a:ea typeface="나눔고딕 ExtraBold" pitchFamily="50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블로그 포스팅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URL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을 입력하면 자동으로 불러올 수 있습니다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SNS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와 카페에 작성하신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URL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도 첨부해주시기 바랍니다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[1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차 미션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] 2</a:t>
            </a:r>
            <a:r>
              <a:rPr lang="ko-KR" altLang="en-US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20</a:t>
            </a:r>
            <a:r>
              <a:rPr lang="ko-KR" altLang="en-US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일</a:t>
            </a: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화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까지 업로드</a:t>
            </a:r>
            <a:endParaRPr lang="en-US" altLang="ko-KR" sz="1050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[2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차 미션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] 2</a:t>
            </a:r>
            <a:r>
              <a:rPr lang="ko-KR" altLang="en-US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28</a:t>
            </a:r>
            <a:r>
              <a:rPr lang="ko-KR" altLang="en-US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일</a:t>
            </a: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수</a:t>
            </a: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) 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까지 업로드</a:t>
            </a:r>
            <a:endParaRPr lang="en-US" altLang="ko-KR" sz="1050" dirty="0" smtClean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70631" y="1592593"/>
            <a:ext cx="802111" cy="338328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537650" y="1908607"/>
            <a:ext cx="720918" cy="25029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167322" y="2965043"/>
            <a:ext cx="603310" cy="32771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아래쪽 화살표 14"/>
          <p:cNvSpPr/>
          <p:nvPr/>
        </p:nvSpPr>
        <p:spPr>
          <a:xfrm rot="3369516">
            <a:off x="2405242" y="1649300"/>
            <a:ext cx="205326" cy="495198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5"/>
          <p:cNvSpPr/>
          <p:nvPr/>
        </p:nvSpPr>
        <p:spPr>
          <a:xfrm rot="9018232" flipH="1" flipV="1">
            <a:off x="2054501" y="2223326"/>
            <a:ext cx="326989" cy="67728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아래쪽 화살표 16"/>
          <p:cNvSpPr/>
          <p:nvPr/>
        </p:nvSpPr>
        <p:spPr>
          <a:xfrm rot="9543241" flipH="1" flipV="1">
            <a:off x="2755726" y="3693693"/>
            <a:ext cx="326989" cy="1568899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2005" y="5863970"/>
            <a:ext cx="1128323" cy="621212"/>
          </a:xfrm>
          <a:prstGeom prst="rect">
            <a:avLst/>
          </a:prstGeom>
        </p:spPr>
      </p:pic>
      <p:sp>
        <p:nvSpPr>
          <p:cNvPr id="19" name="아래쪽 화살표 18"/>
          <p:cNvSpPr/>
          <p:nvPr/>
        </p:nvSpPr>
        <p:spPr>
          <a:xfrm rot="8453235" flipH="1" flipV="1">
            <a:off x="3671413" y="5587431"/>
            <a:ext cx="302809" cy="61519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1" name="직사각형 20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미즈 체험후기 게시판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" name="모서리가 둥근 직사각형 21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미션보고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3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741" y="3340870"/>
            <a:ext cx="4914190" cy="2134051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2662854" y="5458336"/>
            <a:ext cx="848441" cy="32771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654" y="3399665"/>
            <a:ext cx="4879277" cy="209483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8214" y="2164162"/>
            <a:ext cx="2025225" cy="3599605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231500" y="5928281"/>
            <a:ext cx="2282271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3"/>
              </a:rPr>
              <a:t>http://www.winix.com/product/productview1?c_code=&amp;</a:t>
            </a:r>
            <a:r>
              <a:rPr lang="en-US" altLang="ko-KR" sz="900" dirty="0" smtClean="0">
                <a:hlinkClick r:id="rId3"/>
              </a:rPr>
              <a:t>pcode=3534107481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298696" y="1599539"/>
            <a:ext cx="1962717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ZERO S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508" y="2037357"/>
            <a:ext cx="2103945" cy="3771356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915930" y="5928281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5"/>
              </a:rPr>
              <a:t>http://</a:t>
            </a:r>
            <a:r>
              <a:rPr lang="en-US" altLang="ko-KR" sz="900" dirty="0" smtClean="0">
                <a:hlinkClick r:id="rId5"/>
              </a:rPr>
              <a:t>www.winix.com/product/productview1?c_code=010400&amp;pcode=3556726631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3" name="TextBox 12"/>
          <p:cNvSpPr txBox="1"/>
          <p:nvPr/>
        </p:nvSpPr>
        <p:spPr>
          <a:xfrm>
            <a:off x="3040274" y="1599539"/>
            <a:ext cx="2182329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ZERO 2.0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549" y="2208470"/>
            <a:ext cx="1937777" cy="3518779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5875320" y="5928281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5"/>
              </a:rPr>
              <a:t>http://</a:t>
            </a:r>
            <a:r>
              <a:rPr lang="en-US" altLang="ko-KR" sz="900" dirty="0" smtClean="0">
                <a:hlinkClick r:id="rId5"/>
              </a:rPr>
              <a:t>www.winix.com/product/productview1?c_code=010400&amp;pcode=3556726631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6457479" y="1599539"/>
            <a:ext cx="1266693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Q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6788" y="1077450"/>
            <a:ext cx="76771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상세페이지★</a:t>
            </a:r>
            <a:r>
              <a:rPr lang="ko-KR" altLang="en-US" sz="1600" b="1" dirty="0" err="1" smtClean="0"/>
              <a:t>를</a:t>
            </a:r>
            <a:r>
              <a:rPr lang="ko-KR" altLang="en-US" sz="1600" b="1" dirty="0" smtClean="0"/>
              <a:t> 참고하시어 후기 작성하시기 바랍니다</a:t>
            </a:r>
            <a:r>
              <a:rPr lang="en-US" altLang="ko-KR" sz="1600" b="1" dirty="0" smtClean="0"/>
              <a:t>.^^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181833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876788" y="1077450"/>
            <a:ext cx="76771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상세페이지★</a:t>
            </a:r>
            <a:r>
              <a:rPr lang="ko-KR" altLang="en-US" sz="1600" b="1" dirty="0" err="1" smtClean="0"/>
              <a:t>를</a:t>
            </a:r>
            <a:r>
              <a:rPr lang="ko-KR" altLang="en-US" sz="1600" b="1" dirty="0" smtClean="0"/>
              <a:t> 참고하시어 후기 작성하시기 바랍니다</a:t>
            </a:r>
            <a:r>
              <a:rPr lang="en-US" altLang="ko-KR" sz="1600" b="1" dirty="0" smtClean="0"/>
              <a:t>.^^</a:t>
            </a:r>
            <a:endParaRPr lang="ko-KR" altLang="en-US" sz="1600" b="1" dirty="0"/>
          </a:p>
        </p:txBody>
      </p:sp>
      <p:sp>
        <p:nvSpPr>
          <p:cNvPr id="12" name="직사각형 11"/>
          <p:cNvSpPr/>
          <p:nvPr/>
        </p:nvSpPr>
        <p:spPr>
          <a:xfrm>
            <a:off x="2915930" y="5928281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2"/>
              </a:rPr>
              <a:t>http://</a:t>
            </a:r>
            <a:r>
              <a:rPr lang="en-US" altLang="ko-KR" sz="900" dirty="0" smtClean="0">
                <a:hlinkClick r:id="rId2"/>
              </a:rPr>
              <a:t>www.miz.co.kr/monitor/article_view.htm?uno=516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3" name="TextBox 12"/>
          <p:cNvSpPr txBox="1"/>
          <p:nvPr/>
        </p:nvSpPr>
        <p:spPr>
          <a:xfrm>
            <a:off x="3374467" y="1599539"/>
            <a:ext cx="1513941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PET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875320" y="5928281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3"/>
              </a:rPr>
              <a:t>http://</a:t>
            </a:r>
            <a:r>
              <a:rPr lang="en-US" altLang="ko-KR" sz="900" dirty="0" smtClean="0">
                <a:hlinkClick r:id="rId3"/>
              </a:rPr>
              <a:t>winix.com/product/productview1?c_code=010400&amp;pcode=3534107481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6457479" y="1599539"/>
            <a:ext cx="1430969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XQ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8185" y="2135536"/>
            <a:ext cx="1946506" cy="3628231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5397" y="2135536"/>
            <a:ext cx="1975132" cy="3570980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231500" y="5928281"/>
            <a:ext cx="2282271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6"/>
              </a:rPr>
              <a:t>http://</a:t>
            </a:r>
            <a:r>
              <a:rPr lang="en-US" altLang="ko-KR" sz="900" dirty="0" smtClean="0">
                <a:hlinkClick r:id="rId6"/>
              </a:rPr>
              <a:t>winix.com/product/productview1?c_code=010400&amp;pcode=3533093930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8" name="TextBox 17"/>
          <p:cNvSpPr txBox="1"/>
          <p:nvPr/>
        </p:nvSpPr>
        <p:spPr>
          <a:xfrm>
            <a:off x="442731" y="1599539"/>
            <a:ext cx="1859805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Q300S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912" y="2070076"/>
            <a:ext cx="1989444" cy="367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799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4539" y="5541310"/>
            <a:ext cx="874758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buFont typeface="Wingdings" pitchFamily="2" charset="2"/>
              <a:buChar char="l"/>
            </a:pPr>
            <a:r>
              <a:rPr lang="en-US" altLang="ko-KR" dirty="0" smtClean="0"/>
              <a:t> 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키워드</a:t>
            </a:r>
            <a:endParaRPr lang="en-US" altLang="ko-KR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 marL="285750" indent="-285750">
              <a:spcBef>
                <a:spcPts val="300"/>
              </a:spcBef>
              <a:buFontTx/>
              <a:buChar char="-"/>
            </a:pP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 추천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제품명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위닉스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위닉스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미세먼지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초미세먼지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공기청정기순위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  </a:t>
            </a:r>
          </a:p>
          <a:p>
            <a:pPr>
              <a:spcBef>
                <a:spcPts val="300"/>
              </a:spcBef>
            </a:pPr>
            <a:r>
              <a:rPr lang="en-US" altLang="ko-KR" sz="1400" dirty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  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 효과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공기정화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집냄새제거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실내공기 </a:t>
            </a:r>
            <a:endParaRPr lang="en-US" altLang="ko-KR" sz="1400" dirty="0" smtClean="0">
              <a:solidFill>
                <a:schemeClr val="accent6">
                  <a:lumMod val="7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801214"/>
              </p:ext>
            </p:extLst>
          </p:nvPr>
        </p:nvGraphicFramePr>
        <p:xfrm>
          <a:off x="192706" y="2044354"/>
          <a:ext cx="8782058" cy="30906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2417"/>
                <a:gridCol w="3054477"/>
                <a:gridCol w="5035164"/>
              </a:tblGrid>
              <a:tr h="351079"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주제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내용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844744"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차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ko-KR" altLang="en-US" sz="1200" dirty="0" smtClean="0"/>
                        <a:t>개봉기 작성</a:t>
                      </a:r>
                      <a:endParaRPr lang="en-US" altLang="ko-KR" sz="1200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제품의 전반적인 특징이 부각</a:t>
                      </a:r>
                      <a:r>
                        <a:rPr lang="en-US" altLang="ko-KR" sz="1200" dirty="0" smtClean="0"/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- </a:t>
                      </a:r>
                      <a:r>
                        <a:rPr lang="ko-KR" altLang="en-US" sz="1200" dirty="0" smtClean="0"/>
                        <a:t>제품 디자인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기능 위주로 설명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94788"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차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7~10</a:t>
                      </a:r>
                      <a:r>
                        <a:rPr lang="ko-KR" altLang="en-US" sz="1200" dirty="0" smtClean="0"/>
                        <a:t>일 이상 사용후기</a:t>
                      </a:r>
                      <a:endParaRPr lang="en-US" altLang="ko-KR" sz="1200" dirty="0" smtClean="0"/>
                    </a:p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공기청정기 사용 전후의 변화와 </a:t>
                      </a:r>
                      <a:endParaRPr lang="en-US" altLang="ko-KR" sz="1200" dirty="0" smtClean="0"/>
                    </a:p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ko-KR" altLang="en-US" sz="1200" dirty="0" smtClean="0"/>
                        <a:t>주요 기능을 상세하게 작성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 smtClean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spcBef>
                          <a:spcPts val="500"/>
                        </a:spcBef>
                        <a:buFontTx/>
                        <a:buChar char="-"/>
                      </a:pPr>
                      <a:r>
                        <a:rPr lang="ko-KR" altLang="en-US" sz="1200" dirty="0" smtClean="0"/>
                        <a:t>체험 제품의 특징이 부각되도록 작성</a:t>
                      </a:r>
                      <a:endParaRPr lang="en-US" altLang="ko-KR" sz="1200" dirty="0" smtClean="0"/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200" dirty="0" smtClean="0"/>
                        <a:t>7~10</a:t>
                      </a:r>
                      <a:r>
                        <a:rPr lang="ko-KR" altLang="en-US" sz="1200" dirty="0" smtClean="0"/>
                        <a:t>일 이상 사용후기와 만족스러웠던 부분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기능</a:t>
                      </a:r>
                      <a:r>
                        <a:rPr lang="en-US" altLang="ko-KR" sz="1200" dirty="0" smtClean="0"/>
                        <a:t>)</a:t>
                      </a:r>
                      <a:r>
                        <a:rPr lang="ko-KR" altLang="en-US" sz="1200" dirty="0" smtClean="0"/>
                        <a:t>에 대해 작성</a:t>
                      </a:r>
                      <a:endParaRPr lang="en-US" altLang="ko-KR" sz="1200" dirty="0" smtClean="0"/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dirty="0" smtClean="0"/>
                        <a:t>가정에서 공기청정기를 사용하는 자연스러운 모습</a:t>
                      </a:r>
                      <a:endParaRPr lang="en-US" altLang="ko-KR" sz="12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+) </a:t>
                      </a:r>
                      <a:r>
                        <a:rPr lang="ko-KR" altLang="en-US" sz="1200" dirty="0" smtClean="0"/>
                        <a:t>특정이슈 및 소재와 연관 지어서 작성하셔도 됩니다</a:t>
                      </a:r>
                      <a:r>
                        <a:rPr lang="en-US" altLang="ko-KR" sz="1200" dirty="0" smtClean="0"/>
                        <a:t>.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aseline="0" dirty="0" smtClean="0"/>
                        <a:t>[</a:t>
                      </a:r>
                      <a:r>
                        <a:rPr lang="ko-KR" altLang="en-US" sz="1200" baseline="0" dirty="0" smtClean="0"/>
                        <a:t>예시</a:t>
                      </a:r>
                      <a:r>
                        <a:rPr lang="en-US" altLang="ko-KR" sz="1200" baseline="0" dirty="0" smtClean="0"/>
                        <a:t>] </a:t>
                      </a:r>
                      <a:r>
                        <a:rPr lang="ko-KR" altLang="en-US" sz="1200" baseline="0" dirty="0" smtClean="0"/>
                        <a:t>내 아이와 가족의 호흡기 건강을 위한 예방법</a:t>
                      </a:r>
                      <a:endParaRPr lang="en-US" altLang="ko-KR" sz="1200" baseline="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[</a:t>
                      </a:r>
                      <a:r>
                        <a:rPr lang="ko-KR" altLang="en-US" sz="1200" dirty="0" smtClean="0"/>
                        <a:t>예시</a:t>
                      </a:r>
                      <a:r>
                        <a:rPr lang="en-US" altLang="ko-KR" sz="1200" dirty="0" smtClean="0"/>
                        <a:t>] </a:t>
                      </a:r>
                      <a:r>
                        <a:rPr lang="ko-KR" altLang="en-US" sz="1200" dirty="0" smtClean="0"/>
                        <a:t>미세먼지 심각성으로 필수가전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err="1" smtClean="0"/>
                        <a:t>헬스케어가전</a:t>
                      </a:r>
                      <a:r>
                        <a:rPr lang="en-US" altLang="ko-KR" sz="1200" dirty="0" smtClean="0"/>
                        <a:t>)</a:t>
                      </a:r>
                      <a:r>
                        <a:rPr lang="ko-KR" altLang="en-US" sz="1200" dirty="0" smtClean="0"/>
                        <a:t>이 된 공기청정기</a:t>
                      </a:r>
                      <a:endParaRPr lang="en-US" altLang="ko-KR" sz="1200" dirty="0" smtClean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468012" y="5264311"/>
            <a:ext cx="25603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</a:rPr>
              <a:t>※ </a:t>
            </a:r>
            <a:r>
              <a:rPr lang="ko-KR" altLang="en-US" sz="1200" dirty="0" smtClean="0">
                <a:solidFill>
                  <a:srgbClr val="FF0000"/>
                </a:solidFill>
              </a:rPr>
              <a:t>미션주제는 변동될 수 있습니다</a:t>
            </a:r>
            <a:r>
              <a:rPr lang="en-US" altLang="ko-KR" sz="1200" dirty="0" smtClean="0">
                <a:solidFill>
                  <a:srgbClr val="FF0000"/>
                </a:solidFill>
              </a:rPr>
              <a:t>.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6" name="직사각형 15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</a:p>
          </p:txBody>
        </p:sp>
        <p:sp>
          <p:nvSpPr>
            <p:cNvPr id="17" name="모서리가 둥근 직사각형 16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미션주제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8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508849" y="1136207"/>
            <a:ext cx="80989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ko-KR" dirty="0" smtClean="0"/>
              <a:t> 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총 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2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회 후기 작성</a:t>
            </a:r>
            <a:endParaRPr lang="en-US" altLang="ko-KR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r>
              <a:rPr lang="en-US" altLang="ko-KR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 기능</a:t>
            </a:r>
            <a:r>
              <a:rPr lang="en-US" altLang="ko-KR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성능</a:t>
            </a:r>
            <a:r>
              <a:rPr lang="en-US" altLang="ko-KR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이슈 등 </a:t>
            </a:r>
            <a:r>
              <a:rPr lang="ko-KR" altLang="en-US" sz="16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차수별로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부여되는 주제에 따라 체험 리뷰 작성</a:t>
            </a:r>
            <a:endParaRPr lang="ko-KR" altLang="en-US" sz="1600" dirty="0">
              <a:solidFill>
                <a:schemeClr val="accent6">
                  <a:lumMod val="7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834013" y="2098900"/>
            <a:ext cx="1547446" cy="2411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984" y="1817546"/>
            <a:ext cx="2747476" cy="421650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504" y="1911570"/>
            <a:ext cx="2970401" cy="430212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/>
          <a:srcRect b="12530"/>
          <a:stretch/>
        </p:blipFill>
        <p:spPr>
          <a:xfrm>
            <a:off x="6092291" y="1733366"/>
            <a:ext cx="2707069" cy="4373579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834013" y="1877836"/>
            <a:ext cx="2039816" cy="813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22037" y="1867747"/>
            <a:ext cx="2803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제목 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:  </a:t>
            </a:r>
            <a:r>
              <a:rPr lang="ko-KR" altLang="en-US" sz="1600" spc="-92" dirty="0" err="1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위닉스</a:t>
            </a:r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 타워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XQ  </a:t>
            </a:r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공기            청정기  추천하기 딱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! </a:t>
            </a:r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좋네요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~</a:t>
            </a:r>
            <a:endParaRPr lang="ko-KR" altLang="en-US" sz="1600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2291" y="1024010"/>
            <a:ext cx="2672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★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사진 멋지게 찍기★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5" name="직사각형 14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블로그 포스팅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6" name="모서리가 둥근 직사각형 15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8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33" y="1635472"/>
            <a:ext cx="2858221" cy="435917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0616" y="1736158"/>
            <a:ext cx="2995414" cy="4258277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6541" y="1750550"/>
            <a:ext cx="3028604" cy="4246053"/>
          </a:xfrm>
          <a:prstGeom prst="rect">
            <a:avLst/>
          </a:prstGeom>
        </p:spPr>
      </p:pic>
      <p:grpSp>
        <p:nvGrpSpPr>
          <p:cNvPr id="17" name="그룹 16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8" name="직사각형 17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블로그 포스팅</a:t>
              </a:r>
            </a:p>
          </p:txBody>
        </p:sp>
        <p:sp>
          <p:nvSpPr>
            <p:cNvPr id="19" name="모서리가 둥근 직사각형 18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0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6092291" y="1024010"/>
            <a:ext cx="2672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★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사진 멋지게 찍기★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60" y="1662980"/>
            <a:ext cx="2692961" cy="466429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924" y="1671443"/>
            <a:ext cx="2873830" cy="446786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7222" y="1482107"/>
            <a:ext cx="2897667" cy="4664294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2" name="직사각형 11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블로그 포스팅</a:t>
              </a:r>
            </a:p>
          </p:txBody>
        </p:sp>
        <p:sp>
          <p:nvSpPr>
            <p:cNvPr id="13" name="모서리가 둥근 직사각형 12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13" y="1369946"/>
            <a:ext cx="3032452" cy="4913579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1168" y="1477516"/>
            <a:ext cx="3203481" cy="483228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7316" y="1612660"/>
            <a:ext cx="3148249" cy="4683604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2" name="직사각형 11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블로그 포스팅</a:t>
              </a:r>
            </a:p>
          </p:txBody>
        </p:sp>
        <p:sp>
          <p:nvSpPr>
            <p:cNvPr id="13" name="모서리가 둥근 직사각형 12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29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31" name="직사각형 30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카페 바이럴 가이드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2" name="모서리가 둥근 직사각형 31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3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8526" b="38563"/>
          <a:stretch/>
        </p:blipFill>
        <p:spPr>
          <a:xfrm>
            <a:off x="241571" y="1089523"/>
            <a:ext cx="4187186" cy="5292989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2"/>
          <a:srcRect t="66835"/>
          <a:stretch/>
        </p:blipFill>
        <p:spPr>
          <a:xfrm>
            <a:off x="4514505" y="1089523"/>
            <a:ext cx="4095087" cy="3244733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4303480" y="4398264"/>
            <a:ext cx="4759838" cy="24597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블로그에 작성한 후기를 </a:t>
            </a:r>
            <a:r>
              <a:rPr lang="ko-KR" altLang="en-US" sz="1400" dirty="0" smtClean="0">
                <a:latin typeface="+mn-ea"/>
              </a:rPr>
              <a:t>토대로하여 </a:t>
            </a:r>
            <a:r>
              <a:rPr lang="ko-KR" altLang="en-US" sz="1400" dirty="0">
                <a:latin typeface="+mn-ea"/>
              </a:rPr>
              <a:t>텍스트 </a:t>
            </a:r>
            <a:r>
              <a:rPr lang="en-US" altLang="ko-KR" sz="1400" dirty="0">
                <a:latin typeface="+mn-ea"/>
              </a:rPr>
              <a:t>3~5</a:t>
            </a:r>
            <a:r>
              <a:rPr lang="ko-KR" altLang="en-US" sz="1400" dirty="0">
                <a:latin typeface="+mn-ea"/>
              </a:rPr>
              <a:t>줄 분량으로</a:t>
            </a:r>
            <a:r>
              <a:rPr lang="en-US" altLang="ko-KR" sz="1400" dirty="0">
                <a:latin typeface="+mn-ea"/>
              </a:rPr>
              <a:t>(</a:t>
            </a:r>
            <a:r>
              <a:rPr lang="ko-KR" altLang="en-US" sz="1400" dirty="0">
                <a:latin typeface="+mn-ea"/>
              </a:rPr>
              <a:t>사진 </a:t>
            </a:r>
            <a:r>
              <a:rPr lang="en-US" altLang="ko-KR" sz="1400" dirty="0">
                <a:latin typeface="+mn-ea"/>
              </a:rPr>
              <a:t>1</a:t>
            </a:r>
            <a:r>
              <a:rPr lang="ko-KR" altLang="en-US" sz="1400" dirty="0">
                <a:latin typeface="+mn-ea"/>
              </a:rPr>
              <a:t>개 첨부</a:t>
            </a:r>
            <a:r>
              <a:rPr lang="en-US" altLang="ko-KR" sz="1400" dirty="0">
                <a:latin typeface="+mn-ea"/>
              </a:rPr>
              <a:t>) </a:t>
            </a:r>
            <a:r>
              <a:rPr lang="ko-KR" altLang="en-US" sz="1400" dirty="0" smtClean="0">
                <a:latin typeface="+mn-ea"/>
              </a:rPr>
              <a:t>간략하게 </a:t>
            </a:r>
            <a:r>
              <a:rPr lang="ko-KR" altLang="en-US" sz="1400" dirty="0">
                <a:latin typeface="+mn-ea"/>
              </a:rPr>
              <a:t>작성해주세요</a:t>
            </a:r>
            <a:r>
              <a:rPr lang="en-US" altLang="ko-KR" sz="1400" dirty="0" smtClean="0">
                <a:latin typeface="+mn-ea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 smtClean="0">
                <a:latin typeface="+mn-ea"/>
              </a:rPr>
              <a:t>댓글이 </a:t>
            </a:r>
            <a:r>
              <a:rPr lang="ko-KR" altLang="en-US" sz="1400" dirty="0">
                <a:latin typeface="+mn-ea"/>
              </a:rPr>
              <a:t>달릴 경우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답댓글 </a:t>
            </a:r>
            <a:r>
              <a:rPr lang="ko-KR" altLang="en-US" sz="1400" dirty="0" smtClean="0">
                <a:latin typeface="+mn-ea"/>
              </a:rPr>
              <a:t>꼭</a:t>
            </a:r>
            <a:r>
              <a:rPr lang="en-US" altLang="ko-KR" sz="1400" dirty="0" smtClean="0">
                <a:latin typeface="+mn-ea"/>
              </a:rPr>
              <a:t>~ </a:t>
            </a:r>
            <a:r>
              <a:rPr lang="ko-KR" altLang="en-US" sz="1400" dirty="0" smtClean="0">
                <a:latin typeface="+mn-ea"/>
              </a:rPr>
              <a:t>달아주세요</a:t>
            </a:r>
            <a:r>
              <a:rPr lang="en-US" altLang="ko-KR" sz="1400" dirty="0" smtClean="0">
                <a:latin typeface="+mn-ea"/>
              </a:rPr>
              <a:t>.</a:t>
            </a:r>
            <a:endParaRPr lang="ko-KR" altLang="en-US" sz="14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rgbClr val="FFFF00"/>
                </a:solidFill>
              </a:rPr>
              <a:t>카페 </a:t>
            </a:r>
            <a:r>
              <a:rPr lang="ko-KR" altLang="en-US" sz="1600" b="1" dirty="0" smtClean="0">
                <a:solidFill>
                  <a:srgbClr val="FFFF00"/>
                </a:solidFill>
              </a:rPr>
              <a:t>예시</a:t>
            </a:r>
            <a:endParaRPr lang="en-US" altLang="ko-KR" sz="1600" b="1" dirty="0" smtClean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FFFF00"/>
                </a:solidFill>
              </a:rPr>
              <a:t>  └ http</a:t>
            </a:r>
            <a:r>
              <a:rPr lang="en-US" altLang="ko-KR" sz="1200" b="1" dirty="0">
                <a:solidFill>
                  <a:srgbClr val="FFFF00"/>
                </a:solidFill>
              </a:rPr>
              <a:t>://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cafe.naver.com/remonterrace/21084558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FF00"/>
                </a:solidFill>
              </a:rPr>
              <a:t>  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└ http</a:t>
            </a:r>
            <a:r>
              <a:rPr lang="en-US" altLang="ko-KR" sz="1200" b="1" dirty="0">
                <a:solidFill>
                  <a:srgbClr val="FFFF00"/>
                </a:solidFill>
              </a:rPr>
              <a:t>://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cafe.naver.com/moymoy/663729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FF00"/>
                </a:solidFill>
              </a:rPr>
              <a:t>  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└ http</a:t>
            </a:r>
            <a:r>
              <a:rPr lang="en-US" altLang="ko-KR" sz="1200" b="1" dirty="0">
                <a:solidFill>
                  <a:srgbClr val="FFFF00"/>
                </a:solidFill>
              </a:rPr>
              <a:t>://cafe.naver.com/remonterrace/21100146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069847" y="1659550"/>
            <a:ext cx="3054097" cy="4622378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5420025" y="1257214"/>
            <a:ext cx="3171279" cy="314105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모서리가 둥근 직사각형 22"/>
          <p:cNvSpPr/>
          <p:nvPr/>
        </p:nvSpPr>
        <p:spPr>
          <a:xfrm>
            <a:off x="4487993" y="1323700"/>
            <a:ext cx="1061185" cy="470037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13" name="TextBox 12"/>
          <p:cNvSpPr txBox="1"/>
          <p:nvPr/>
        </p:nvSpPr>
        <p:spPr>
          <a:xfrm>
            <a:off x="4357066" y="1323698"/>
            <a:ext cx="135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카스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1" name="그림 20" descr="4.jpg"/>
          <p:cNvPicPr>
            <a:picLocks noChangeAspect="1"/>
          </p:cNvPicPr>
          <p:nvPr/>
        </p:nvPicPr>
        <p:blipFill rotWithShape="1">
          <a:blip r:embed="rId2" cstate="print"/>
          <a:srcRect b="12916"/>
          <a:stretch/>
        </p:blipFill>
        <p:spPr>
          <a:xfrm>
            <a:off x="516006" y="1995979"/>
            <a:ext cx="2932533" cy="2903856"/>
          </a:xfrm>
          <a:prstGeom prst="rect">
            <a:avLst/>
          </a:prstGeom>
        </p:spPr>
      </p:pic>
      <p:pic>
        <p:nvPicPr>
          <p:cNvPr id="24" name="그림 23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1241" y="1995980"/>
            <a:ext cx="2312721" cy="2983421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1018421" y="3171636"/>
            <a:ext cx="1430792" cy="149667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4005072" y="3054096"/>
            <a:ext cx="2065177" cy="148385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516006" y="5207855"/>
            <a:ext cx="5757706" cy="1192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46152" y="5207855"/>
            <a:ext cx="3999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사진이 나오도록 업로드</a:t>
            </a:r>
            <a:endPara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블로그 포스팅 </a:t>
            </a:r>
            <a:r>
              <a:rPr lang="en-US" altLang="ko-KR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URL </a:t>
            </a: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삽입</a:t>
            </a:r>
            <a:endPara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해쉬태그</a:t>
            </a: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삽입</a:t>
            </a:r>
            <a:endPara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31" name="직사각형 30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SNS</a:t>
              </a:r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 바이럴 가이드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2" name="모서리가 둥근 직사각형 31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3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07" y="1972283"/>
            <a:ext cx="1765195" cy="2927552"/>
          </a:xfrm>
          <a:prstGeom prst="rect">
            <a:avLst/>
          </a:prstGeom>
        </p:spPr>
      </p:pic>
      <p:sp>
        <p:nvSpPr>
          <p:cNvPr id="36" name="모서리가 둥근 직사각형 35"/>
          <p:cNvSpPr/>
          <p:nvPr/>
        </p:nvSpPr>
        <p:spPr>
          <a:xfrm>
            <a:off x="1246345" y="1323700"/>
            <a:ext cx="1412437" cy="470037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37" name="TextBox 36"/>
          <p:cNvSpPr txBox="1"/>
          <p:nvPr/>
        </p:nvSpPr>
        <p:spPr>
          <a:xfrm>
            <a:off x="1291044" y="1323698"/>
            <a:ext cx="135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페이스북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6651926" y="1323700"/>
            <a:ext cx="1709049" cy="470037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41" name="TextBox 40"/>
          <p:cNvSpPr txBox="1"/>
          <p:nvPr/>
        </p:nvSpPr>
        <p:spPr>
          <a:xfrm>
            <a:off x="6702496" y="1323698"/>
            <a:ext cx="164139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2400" dirty="0" err="1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인스타그램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6642983" y="2436114"/>
            <a:ext cx="1850472" cy="149580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5012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1838</TotalTime>
  <Words>556</Words>
  <Application>Microsoft Office PowerPoint</Application>
  <PresentationFormat>화면 슬라이드 쇼(4:3)</PresentationFormat>
  <Paragraphs>108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8" baseType="lpstr">
      <vt:lpstr>HY헤드라인M</vt:lpstr>
      <vt:lpstr>나눔고딕 ExtraBold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design_a</dc:creator>
  <cp:lastModifiedBy>Windows 사용자</cp:lastModifiedBy>
  <cp:revision>220</cp:revision>
  <dcterms:created xsi:type="dcterms:W3CDTF">2017-03-28T02:51:57Z</dcterms:created>
  <dcterms:modified xsi:type="dcterms:W3CDTF">2018-03-13T02:24:59Z</dcterms:modified>
</cp:coreProperties>
</file>