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9" r:id="rId2"/>
    <p:sldId id="260" r:id="rId3"/>
    <p:sldId id="275" r:id="rId4"/>
    <p:sldId id="280" r:id="rId5"/>
    <p:sldId id="276" r:id="rId6"/>
    <p:sldId id="278" r:id="rId7"/>
    <p:sldId id="279" r:id="rId8"/>
    <p:sldId id="262" r:id="rId9"/>
    <p:sldId id="270" r:id="rId10"/>
    <p:sldId id="271" r:id="rId11"/>
    <p:sldId id="272" r:id="rId12"/>
    <p:sldId id="273" r:id="rId13"/>
    <p:sldId id="274" r:id="rId14"/>
    <p:sldId id="277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FEFD"/>
    <a:srgbClr val="BFFEFD"/>
    <a:srgbClr val="B1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01" autoAdjust="0"/>
  </p:normalViewPr>
  <p:slideViewPr>
    <p:cSldViewPr snapToGrid="0" showGuides="1">
      <p:cViewPr varScale="1">
        <p:scale>
          <a:sx n="92" d="100"/>
          <a:sy n="92" d="100"/>
        </p:scale>
        <p:origin x="94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11E9F-2A12-47B6-B6D1-07BCCAF4C65D}" type="datetimeFigureOut">
              <a:rPr lang="ko-KR" altLang="en-US" smtClean="0"/>
              <a:t>2018-05-18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94259-91ED-4683-BF2F-B1B8B48F64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020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72BE-266B-4A02-9B61-195EA0D13652}" type="datetimeFigureOut">
              <a:rPr lang="ko-KR" altLang="en-US" smtClean="0"/>
              <a:pPr/>
              <a:t>2018-05-18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afe.naver.com/remonterrace/21084558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z.co.kr/monitor/comment_list.htm?uno=52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56726631" TargetMode="External"/><Relationship Id="rId2" Type="http://schemas.openxmlformats.org/officeDocument/2006/relationships/hyperlink" Target="http://www.winix.com/product/productview1?c_code=010400&amp;pcode=355641484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33093930" TargetMode="External"/><Relationship Id="rId2" Type="http://schemas.openxmlformats.org/officeDocument/2006/relationships/hyperlink" Target="http://www.winix.com/product/productview1?c_code=010400&amp;pcode=355672690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010400&amp;pcode=3534107481" TargetMode="External"/><Relationship Id="rId2" Type="http://schemas.openxmlformats.org/officeDocument/2006/relationships/hyperlink" Target="http://www.winix.com/product/productview1?c_code=010400&amp;pcode=351288887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winix.com/product/productview1?c_code=010400&amp;pcode=3561928215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207741" y="4736757"/>
            <a:ext cx="4646140" cy="15322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303" y="910354"/>
            <a:ext cx="8334103" cy="355481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위닉스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5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 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제습기 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&amp; 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공기청정기 </a:t>
            </a: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체험단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미션가이드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</p:txBody>
      </p:sp>
      <p:pic>
        <p:nvPicPr>
          <p:cNvPr id="3" name="그림 2" descr="160419_미즈_로고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24" y="318515"/>
            <a:ext cx="706327" cy="3308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803" y="271672"/>
            <a:ext cx="884371" cy="424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23357" y="4827373"/>
            <a:ext cx="4814908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체험단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진행담당자 문의전화 </a:t>
            </a: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– 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정선희 부장 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02.3668.9733 / 010.8786.0030 </a:t>
            </a:r>
          </a:p>
          <a:p>
            <a:pPr algn="ctr">
              <a:lnSpc>
                <a:spcPct val="150000"/>
              </a:lnSpc>
            </a:pPr>
            <a:r>
              <a:rPr lang="en-US" altLang="ko-KR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jsunny7172@dreammiz.com</a:t>
            </a:r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</a:p>
          <a:p>
            <a:endParaRPr lang="ko-KR" altLang="en-US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726954" y="3304656"/>
            <a:ext cx="7767826" cy="2957797"/>
            <a:chOff x="726954" y="3569677"/>
            <a:chExt cx="7767826" cy="1979295"/>
          </a:xfrm>
        </p:grpSpPr>
        <p:sp>
          <p:nvSpPr>
            <p:cNvPr id="7" name="직사각형 6"/>
            <p:cNvSpPr/>
            <p:nvPr/>
          </p:nvSpPr>
          <p:spPr>
            <a:xfrm>
              <a:off x="726954" y="3569677"/>
              <a:ext cx="7767826" cy="19792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390151" y="3643286"/>
              <a:ext cx="6881037" cy="1817062"/>
            </a:xfrm>
            <a:prstGeom prst="roundRect">
              <a:avLst>
                <a:gd name="adj" fmla="val 55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57107" y="4093758"/>
            <a:ext cx="598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2</a:t>
            </a:r>
            <a:endParaRPr lang="ko-KR" altLang="en-US" sz="2800" b="1" dirty="0">
              <a:solidFill>
                <a:schemeClr val="bg1"/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726954" y="1538028"/>
            <a:ext cx="7767826" cy="1591387"/>
            <a:chOff x="726954" y="1225301"/>
            <a:chExt cx="7767826" cy="938521"/>
          </a:xfrm>
        </p:grpSpPr>
        <p:sp>
          <p:nvSpPr>
            <p:cNvPr id="5" name="직사각형 4"/>
            <p:cNvSpPr/>
            <p:nvPr/>
          </p:nvSpPr>
          <p:spPr>
            <a:xfrm>
              <a:off x="726954" y="1225301"/>
              <a:ext cx="7767826" cy="938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77199" y="1546343"/>
              <a:ext cx="665432" cy="30856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  <a:cs typeface="조선일보명조" panose="02030304000000000000" pitchFamily="18" charset="-127"/>
                </a:rPr>
                <a:t> 1</a:t>
              </a:r>
              <a:endParaRPr lang="ko-KR" altLang="en-US" sz="2800" b="1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400195" y="1275601"/>
              <a:ext cx="6870129" cy="8351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520773" y="1713269"/>
            <a:ext cx="682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미션 총 </a:t>
            </a:r>
            <a:r>
              <a:rPr lang="en-US" altLang="ko-KR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2</a:t>
            </a:r>
            <a:r>
              <a:rPr lang="ko-KR" altLang="en-US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회 진행 </a:t>
            </a:r>
            <a:endParaRPr lang="en-US" altLang="ko-KR" sz="2000" b="1" dirty="0" smtClean="0"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]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5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23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수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5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28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endParaRPr lang="en-US" altLang="ko-KR" sz="1400" b="1" dirty="0" smtClean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차</a:t>
            </a:r>
            <a:r>
              <a:rPr lang="en-US" altLang="ko-KR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] </a:t>
            </a:r>
            <a:r>
              <a:rPr lang="en-US" altLang="ko-KR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5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29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~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6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월 </a:t>
            </a:r>
            <a:r>
              <a:rPr lang="en-US" altLang="ko-KR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7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목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 </a:t>
            </a:r>
            <a:endParaRPr lang="ko-KR" altLang="en-US" sz="1400" b="1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7" name="직사각형 26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  <a:cs typeface="조선일보명조" panose="02030304000000000000" pitchFamily="18" charset="-127"/>
                </a:rPr>
                <a:t>활동소개</a:t>
              </a:r>
              <a:endParaRPr lang="ko-KR" altLang="en-US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  <a:cs typeface="조선일보명조" panose="02030304000000000000" pitchFamily="18" charset="-127"/>
                </a:rPr>
                <a:t>미션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  <p:sp>
          <p:nvSpPr>
            <p:cNvPr id="29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70527" y="3587537"/>
            <a:ext cx="6875161" cy="2528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미션 가이드에 따라 아래 </a:t>
            </a:r>
            <a:r>
              <a:rPr lang="en-US" altLang="ko-KR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3</a:t>
            </a:r>
            <a:r>
              <a:rPr lang="ko-KR" altLang="en-US" sz="2000" b="1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곳에 후기 작성</a:t>
            </a:r>
            <a:endParaRPr lang="en-US" altLang="ko-KR" sz="2000" b="1" dirty="0" smtClean="0"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  <a:endParaRPr lang="en-US" altLang="ko-KR" sz="1400" dirty="0" smtClean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altLang="ko-KR" sz="500" dirty="0" smtClean="0"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카페 바이럴 시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,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블로그에 작성한 후기를 토대로하여 텍스트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3~5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줄 분량으로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(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사진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1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개 첨부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 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  자연스럽게 작성해주세요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.(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댓글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유도 필수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,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댓글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수 무조건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1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개 이상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,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답댓글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작성 필수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 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※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카페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바이럴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예시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: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  <a:hlinkClick r:id="rId2"/>
              </a:rPr>
              <a:t>http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  <a:hlinkClick r:id="rId2"/>
              </a:rPr>
              <a:t>://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  <a:hlinkClick r:id="rId2"/>
              </a:rPr>
              <a:t>cafe.naver.com/remonterrace/21084558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</a:t>
            </a:r>
          </a:p>
          <a:p>
            <a:pPr>
              <a:spcBef>
                <a:spcPts val="500"/>
              </a:spcBef>
            </a:pPr>
            <a:endParaRPr lang="en-US" altLang="ko-KR" sz="1200" dirty="0" smtClean="0"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SNS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후기는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인스타그램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,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페이스북이면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더욱 좋습니다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.^^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본인이 활발한 활동을 하는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SNS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에 후기 남겨주세요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.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유튜브를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이용하시는 분들도 후기를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유튜브로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 남겨도 무방합니다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  <a:cs typeface="조선일보명조" panose="02030304000000000000" pitchFamily="18" charset="-127"/>
              </a:rPr>
              <a:t>.</a:t>
            </a:r>
            <a:endParaRPr lang="en-US" altLang="ko-KR" sz="1200" dirty="0">
              <a:latin typeface="빙그레체Ⅱ" panose="02030503000000000000" pitchFamily="18" charset="-127"/>
              <a:ea typeface="빙그레체Ⅱ" panose="02030503000000000000" pitchFamily="18" charset="-127"/>
              <a:cs typeface="조선일보명조" panose="02030304000000000000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r="6995"/>
          <a:stretch/>
        </p:blipFill>
        <p:spPr>
          <a:xfrm>
            <a:off x="251345" y="1213958"/>
            <a:ext cx="4658983" cy="503541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07931" y="1700340"/>
            <a:ext cx="3852337" cy="29315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[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위치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미즈 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&gt; </a:t>
            </a: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미즈 </a:t>
            </a:r>
            <a:r>
              <a:rPr lang="ko-KR" altLang="en-US" sz="9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소비자랩</a:t>
            </a: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&gt; </a:t>
            </a:r>
            <a:r>
              <a:rPr lang="ko-KR" altLang="en-US" sz="9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미소랩</a:t>
            </a: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sz="9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체험단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&gt; </a:t>
            </a: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체험후기 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&gt; </a:t>
            </a:r>
            <a:r>
              <a:rPr lang="ko-KR" altLang="en-US" sz="9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위닉스</a:t>
            </a:r>
            <a:r>
              <a:rPr lang="ko-KR" altLang="en-US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제습기 </a:t>
            </a:r>
            <a:r>
              <a:rPr lang="ko-KR" altLang="en-US" sz="9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체험단</a:t>
            </a:r>
            <a:endParaRPr lang="en-US" altLang="ko-KR" sz="900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www.miz.co.kr/monitor/comment_list.htm?uno=521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en-US" altLang="ko-KR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[</a:t>
            </a:r>
            <a:r>
              <a:rPr lang="ko-KR" altLang="en-US" sz="12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가이드</a:t>
            </a:r>
            <a:r>
              <a:rPr lang="en-US" altLang="ko-KR" sz="12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블로그 포스팅 </a:t>
            </a:r>
            <a:r>
              <a:rPr lang="en-US" altLang="ko-KR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URL</a:t>
            </a:r>
            <a:r>
              <a:rPr lang="ko-KR" altLang="en-US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을 입력하면 자동으로 불러올 수 있습니다</a:t>
            </a:r>
            <a:r>
              <a:rPr lang="en-US" altLang="ko-KR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SNS</a:t>
            </a:r>
            <a:r>
              <a:rPr lang="ko-KR" altLang="en-US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와 카페에 작성하신 </a:t>
            </a:r>
            <a:r>
              <a:rPr lang="en-US" altLang="ko-KR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URL</a:t>
            </a:r>
            <a:r>
              <a:rPr lang="ko-KR" altLang="en-US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도 첨부해주시기 바랍니다</a:t>
            </a:r>
            <a:r>
              <a:rPr lang="en-US" altLang="ko-KR" sz="10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[1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] 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5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월 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28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월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)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[2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] </a:t>
            </a:r>
            <a:r>
              <a:rPr lang="en-US" altLang="ko-KR" sz="1050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6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월 </a:t>
            </a:r>
            <a:r>
              <a:rPr lang="en-US" altLang="ko-KR" sz="1050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7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일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목</a:t>
            </a:r>
            <a:r>
              <a:rPr lang="en-US" altLang="ko-KR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) </a:t>
            </a:r>
            <a:r>
              <a:rPr lang="ko-KR" altLang="en-US" sz="105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70631" y="1592593"/>
            <a:ext cx="802111" cy="33832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37650" y="1908607"/>
            <a:ext cx="720918" cy="25029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167322" y="2965043"/>
            <a:ext cx="603310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5" name="아래쪽 화살표 14"/>
          <p:cNvSpPr/>
          <p:nvPr/>
        </p:nvSpPr>
        <p:spPr>
          <a:xfrm rot="3369516">
            <a:off x="2405242" y="1649300"/>
            <a:ext cx="205326" cy="49519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6" name="아래쪽 화살표 15"/>
          <p:cNvSpPr/>
          <p:nvPr/>
        </p:nvSpPr>
        <p:spPr>
          <a:xfrm rot="9018232" flipH="1" flipV="1">
            <a:off x="2054501" y="2223326"/>
            <a:ext cx="326989" cy="67728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7" name="아래쪽 화살표 16"/>
          <p:cNvSpPr/>
          <p:nvPr/>
        </p:nvSpPr>
        <p:spPr>
          <a:xfrm rot="9543241" flipH="1" flipV="1">
            <a:off x="2755726" y="3693693"/>
            <a:ext cx="326989" cy="1568899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005" y="5863970"/>
            <a:ext cx="1128323" cy="621212"/>
          </a:xfrm>
          <a:prstGeom prst="rect">
            <a:avLst/>
          </a:prstGeom>
        </p:spPr>
      </p:pic>
      <p:sp>
        <p:nvSpPr>
          <p:cNvPr id="19" name="아래쪽 화살표 18"/>
          <p:cNvSpPr/>
          <p:nvPr/>
        </p:nvSpPr>
        <p:spPr>
          <a:xfrm rot="8453235" flipH="1" flipV="1">
            <a:off x="3671413" y="5587431"/>
            <a:ext cx="302809" cy="61519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1" name="직사각형 2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미즈 체험후기 게시판</a:t>
              </a:r>
              <a:endParaRPr lang="ko-KR" altLang="en-US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미션보고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662854" y="5458336"/>
            <a:ext cx="848441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42" y="3338420"/>
            <a:ext cx="4756586" cy="20385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254816" y="5824407"/>
            <a:ext cx="2416072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www.winix.com/product/productview1?c_code=010400&amp;pcode=3556414848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81494" y="1599539"/>
            <a:ext cx="217206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ZERO S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5410555" y="5824407"/>
            <a:ext cx="2431017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www.winix.com/product/productview1?c_code=010400&amp;pcode=3556726631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34900" y="1599539"/>
            <a:ext cx="2428550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ZERO 2.0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0471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상세페이지★</a:t>
            </a:r>
            <a:r>
              <a:rPr lang="ko-KR" altLang="en-US" sz="1600" b="1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를</a:t>
            </a:r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참고하시어 후기 작성하시기 바랍니다</a:t>
            </a:r>
            <a:r>
              <a:rPr lang="en-US" altLang="ko-KR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.^^</a:t>
            </a:r>
            <a:endParaRPr lang="ko-KR" altLang="en-US" sz="1600" b="1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373" y="2160414"/>
            <a:ext cx="4100784" cy="355269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5160" y="2160414"/>
            <a:ext cx="4248224" cy="354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8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1247345" y="5824407"/>
            <a:ext cx="2431017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www.winix.com/product/productview1?c_code=010400&amp;pcode=3556726900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29504" y="1599539"/>
            <a:ext cx="1386918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Q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0471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상세페이지★</a:t>
            </a:r>
            <a:r>
              <a:rPr lang="ko-KR" altLang="en-US" sz="1600" b="1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를</a:t>
            </a:r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참고하시어 후기 작성하시기 바랍니다</a:t>
            </a:r>
            <a:r>
              <a:rPr lang="en-US" altLang="ko-KR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.^^</a:t>
            </a:r>
            <a:endParaRPr lang="ko-KR" altLang="en-US" sz="1600" b="1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638001" y="5824407"/>
            <a:ext cx="2416072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www.winix.com/product/productview1?c_code=010400&amp;pcode=3533093930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49232" y="1599539"/>
            <a:ext cx="2090637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Q300S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587" y="2175168"/>
            <a:ext cx="4020525" cy="35065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7791" y="2183184"/>
            <a:ext cx="4202685" cy="3500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33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0471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상세페이지★</a:t>
            </a:r>
            <a:r>
              <a:rPr lang="ko-KR" altLang="en-US" sz="1600" b="1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를</a:t>
            </a:r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참고하시어 후기 작성하시기 바랍니다</a:t>
            </a:r>
            <a:r>
              <a:rPr lang="en-US" altLang="ko-KR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.^^</a:t>
            </a:r>
            <a:endParaRPr lang="ko-KR" altLang="en-US" sz="1600" b="1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47345" y="5824407"/>
            <a:ext cx="2431017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www.winix.com/product/productview1?c_code=010400&amp;pcode=3512888878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05882" y="1599539"/>
            <a:ext cx="169469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PET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548142" y="5822405"/>
            <a:ext cx="2431017" cy="969496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http://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3"/>
              </a:rPr>
              <a:t>www.winix.com/product/productview1?c_code=010400&amp;pcode=3534107481</a:t>
            </a:r>
            <a:r>
              <a:rPr lang="en-US" altLang="ko-KR" sz="9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en-US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48165" y="1599539"/>
            <a:ext cx="157735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XQ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347" y="2183184"/>
            <a:ext cx="4181013" cy="351307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4838" y="2183184"/>
            <a:ext cx="4137627" cy="351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99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0471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상세페이지★</a:t>
            </a:r>
            <a:r>
              <a:rPr lang="ko-KR" altLang="en-US" sz="1600" b="1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를</a:t>
            </a:r>
            <a:r>
              <a:rPr lang="ko-KR" altLang="en-US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참고하시어 후기 작성하시기 바랍니다</a:t>
            </a:r>
            <a:r>
              <a:rPr lang="en-US" altLang="ko-KR" sz="16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.^^</a:t>
            </a:r>
            <a:endParaRPr lang="ko-KR" altLang="en-US" sz="1600" b="1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439536" y="5928282"/>
            <a:ext cx="2416072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r>
              <a:rPr lang="en-US" altLang="ko-KR" sz="900" u="sng" dirty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http://</a:t>
            </a:r>
            <a:r>
              <a:rPr lang="en-US" altLang="ko-KR" sz="900" u="sng" dirty="0" smtClean="0">
                <a:latin typeface="빙그레체Ⅱ" panose="02030503000000000000" pitchFamily="18" charset="-127"/>
                <a:ea typeface="빙그레체Ⅱ" panose="02030503000000000000" pitchFamily="18" charset="-127"/>
                <a:hlinkClick r:id="rId2"/>
              </a:rPr>
              <a:t>www.winix.com/product/productview1?c_code=010400&amp;pcode=3561928215</a:t>
            </a:r>
            <a:r>
              <a:rPr lang="en-US" altLang="ko-KR" sz="900" u="sng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ko-KR" altLang="ko-KR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03214" y="1496580"/>
            <a:ext cx="2088713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ZERO+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51" y="2351432"/>
            <a:ext cx="4248550" cy="347607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028376" y="1970172"/>
            <a:ext cx="32383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2018 NEW </a:t>
            </a:r>
            <a:r>
              <a:rPr lang="ko-KR" altLang="en-US" sz="1400" b="1" dirty="0" err="1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위닉스</a:t>
            </a:r>
            <a:r>
              <a:rPr lang="ko-KR" altLang="en-US" sz="14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펫</a:t>
            </a:r>
            <a:r>
              <a:rPr lang="ko-KR" altLang="en-US" sz="14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신제품으로 발송</a:t>
            </a:r>
            <a:endParaRPr lang="ko-KR" altLang="en-US" sz="1400" b="1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301" y="2351432"/>
            <a:ext cx="3886199" cy="34760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43479" y="1570062"/>
            <a:ext cx="202331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WINIX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뽀송</a:t>
            </a:r>
            <a:r>
              <a:rPr lang="en-US" altLang="ko-KR" sz="2000" b="1" dirty="0" smtClean="0">
                <a:solidFill>
                  <a:srgbClr val="0070C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3D</a:t>
            </a:r>
            <a:endParaRPr lang="ko-KR" altLang="en-US" sz="2000" b="1" dirty="0">
              <a:solidFill>
                <a:srgbClr val="0070C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43479" y="5975557"/>
            <a:ext cx="2416072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제품 상세 페이지</a:t>
            </a:r>
            <a:endParaRPr lang="en-US" altLang="ko-KR" sz="1100" b="1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r>
              <a:rPr lang="en-US" altLang="ko-KR" sz="900" u="sng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http://www.winix.com/product/productview1?c_code=010100&amp;pcode=3536654854</a:t>
            </a:r>
            <a:endParaRPr lang="ko-KR" altLang="ko-KR" sz="9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138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4539" y="4990593"/>
            <a:ext cx="8747589" cy="777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l"/>
            </a:pP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</a:t>
            </a: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키워드</a:t>
            </a:r>
            <a:endParaRPr lang="en-US" altLang="ko-KR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 추천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제품명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위닉스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공기청정기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가성비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공기청정기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미세먼지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초미세먼지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미세먼지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·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초미세먼지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공기청정기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공기청정기순위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 효과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공기정화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집냄새제거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실내공기 </a:t>
            </a:r>
            <a:endParaRPr lang="en-US" altLang="ko-KR" sz="1200" dirty="0" smtClean="0">
              <a:solidFill>
                <a:schemeClr val="accent6">
                  <a:lumMod val="7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620506"/>
              </p:ext>
            </p:extLst>
          </p:nvPr>
        </p:nvGraphicFramePr>
        <p:xfrm>
          <a:off x="192706" y="1862437"/>
          <a:ext cx="8782058" cy="29489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417"/>
                <a:gridCol w="3054477"/>
                <a:gridCol w="5035164"/>
              </a:tblGrid>
              <a:tr h="303714"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주제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2358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개봉기 작성</a:t>
                      </a:r>
                      <a:endParaRPr lang="en-US" altLang="ko-KR" sz="12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제품의 전반적인 특징이 부각</a:t>
                      </a:r>
                      <a:r>
                        <a:rPr lang="en-US" altLang="ko-KR" sz="1200" dirty="0" smtClean="0"/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제품 디자인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기능 위주로 설명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12887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사용후기</a:t>
                      </a:r>
                      <a:r>
                        <a:rPr lang="en-US" altLang="ko-KR" sz="1200" dirty="0" smtClean="0"/>
                        <a:t>+</a:t>
                      </a:r>
                      <a:r>
                        <a:rPr lang="ko-KR" altLang="en-US" sz="1200" dirty="0" smtClean="0"/>
                        <a:t>사용이점</a:t>
                      </a:r>
                      <a:r>
                        <a:rPr lang="en-US" altLang="ko-KR" sz="1200" dirty="0" smtClean="0"/>
                        <a:t>+</a:t>
                      </a:r>
                      <a:r>
                        <a:rPr lang="ko-KR" altLang="en-US" sz="1200" dirty="0" smtClean="0"/>
                        <a:t>제품추천</a:t>
                      </a:r>
                      <a:r>
                        <a:rPr lang="ko-KR" altLang="en-US" sz="1200" baseline="0" dirty="0" smtClean="0"/>
                        <a:t> 내용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spcBef>
                          <a:spcPts val="500"/>
                        </a:spcBef>
                        <a:buFontTx/>
                        <a:buNone/>
                      </a:pP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</a:rPr>
                        <a:t>아래내용 필수 삽입</a:t>
                      </a:r>
                      <a:endParaRPr lang="en-US" altLang="ko-KR" sz="12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사용후기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디자인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기능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err="1" smtClean="0"/>
                        <a:t>가성비</a:t>
                      </a:r>
                      <a:r>
                        <a:rPr lang="en-US" altLang="ko-KR" sz="1200" b="1" dirty="0" smtClean="0"/>
                        <a:t>)</a:t>
                      </a:r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사용이점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아이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가족건강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ko-KR" altLang="en-US" sz="1200" b="1" dirty="0" smtClean="0"/>
                        <a:t>날씨영향</a:t>
                      </a:r>
                      <a:r>
                        <a:rPr lang="en-US" altLang="ko-KR" sz="1200" b="1" dirty="0" smtClean="0"/>
                        <a:t>)</a:t>
                      </a:r>
                      <a:endParaRPr lang="en-US" altLang="ko-KR" sz="1200" b="1" dirty="0" smtClean="0"/>
                    </a:p>
                    <a:p>
                      <a:pPr marL="228600" indent="-228600" latinLnBrk="1">
                        <a:spcBef>
                          <a:spcPts val="500"/>
                        </a:spcBef>
                        <a:buFontTx/>
                        <a:buAutoNum type="arabicPeriod"/>
                      </a:pPr>
                      <a:r>
                        <a:rPr lang="ko-KR" altLang="en-US" sz="1200" b="1" dirty="0" smtClean="0"/>
                        <a:t>제품 추천 내용</a:t>
                      </a:r>
                      <a:endParaRPr lang="en-US" altLang="ko-KR" sz="1200" b="1" dirty="0" smtClean="0"/>
                    </a:p>
                    <a:p>
                      <a:pPr marL="0" indent="0" latinLnBrk="1">
                        <a:spcBef>
                          <a:spcPts val="500"/>
                        </a:spcBef>
                        <a:buFontTx/>
                        <a:buNone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체험 제품의 특징이 부각되도록 작성</a:t>
                      </a:r>
                      <a:endParaRPr lang="en-US" altLang="ko-KR" sz="12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가정에서 </a:t>
                      </a:r>
                      <a:r>
                        <a:rPr lang="ko-KR" altLang="en-US" sz="1200" dirty="0" smtClean="0"/>
                        <a:t>공기청정기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제습기를 </a:t>
                      </a:r>
                      <a:r>
                        <a:rPr lang="ko-KR" altLang="en-US" sz="1200" dirty="0" smtClean="0"/>
                        <a:t>사용하는 자연스러운 모습의 </a:t>
                      </a:r>
                      <a:r>
                        <a:rPr lang="ko-KR" altLang="en-US" sz="1200" dirty="0" smtClean="0"/>
                        <a:t>사진</a:t>
                      </a:r>
                      <a:endParaRPr lang="en-US" altLang="ko-KR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1692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작성된 콘텐츠는 재가공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되어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 마케팅 수단으로 사용될 수 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습니다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.^^</a:t>
                      </a:r>
                    </a:p>
                    <a:p>
                      <a:pPr algn="ctr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</a:rPr>
                        <a:t>(ex. 위닉스 공식 블로그, 네이버 파워콘텐츠 영역에 게재 등)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381430" y="2871174"/>
            <a:ext cx="25506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※ 1, 2</a:t>
            </a:r>
            <a:r>
              <a:rPr lang="ko-KR" altLang="en-US" sz="100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차 미션주제는 변동될 수 있습니다</a:t>
            </a:r>
            <a:r>
              <a:rPr lang="en-US" altLang="ko-KR" sz="1000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  <a:endParaRPr lang="ko-KR" altLang="en-US" sz="1000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6" name="직사각형 15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활동소개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미션주제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08849" y="1136207"/>
            <a:ext cx="809897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총 </a:t>
            </a: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2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회 후기 작성</a:t>
            </a:r>
            <a:endParaRPr lang="en-US" altLang="ko-KR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r>
              <a:rPr lang="en-US" altLang="ko-KR" sz="16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en-US" altLang="ko-KR" sz="16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  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-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공기청정기 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&amp;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 기능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성능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이슈 등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차수별로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부여되는 주제에 따라 체험 리뷰 작성</a:t>
            </a:r>
            <a:endParaRPr lang="ko-KR" altLang="en-US" sz="1400" dirty="0">
              <a:solidFill>
                <a:schemeClr val="accent6">
                  <a:lumMod val="7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4538" y="5796886"/>
            <a:ext cx="8747589" cy="9618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l"/>
            </a:pP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</a:t>
            </a:r>
            <a:r>
              <a:rPr lang="en-US" altLang="ko-KR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키워드</a:t>
            </a:r>
            <a:endParaRPr lang="en-US" altLang="ko-KR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제습기추천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제습기순위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원룸제습기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미니제습기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위닉스제습기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집안습기제거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제습기효과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가정용제습기추천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미니제습기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제습기용량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공기청정제습기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제습공기청정기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장마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비오는날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습도낮추는법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err="1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집이습할때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제습기사용법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가정용제습기추천</a:t>
            </a:r>
            <a:r>
              <a:rPr lang="en-US" altLang="ko-KR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 smtClean="0">
                <a:solidFill>
                  <a:schemeClr val="accent6">
                    <a:lumMod val="75000"/>
                  </a:schemeClr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인버터제습기</a:t>
            </a:r>
            <a:endParaRPr lang="en-US" altLang="ko-KR" sz="1200" dirty="0" smtClean="0">
              <a:solidFill>
                <a:schemeClr val="accent6">
                  <a:lumMod val="75000"/>
                </a:schemeClr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834013" y="2098900"/>
            <a:ext cx="1547446" cy="241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984" y="1817546"/>
            <a:ext cx="2747476" cy="42165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04" y="1911570"/>
            <a:ext cx="2970401" cy="43021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b="12530"/>
          <a:stretch/>
        </p:blipFill>
        <p:spPr>
          <a:xfrm>
            <a:off x="6092291" y="1733366"/>
            <a:ext cx="2707069" cy="43735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834013" y="1877836"/>
            <a:ext cx="2039816" cy="813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2037" y="1867747"/>
            <a:ext cx="280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제목 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:  </a:t>
            </a:r>
            <a:r>
              <a:rPr lang="ko-KR" altLang="en-US" sz="1600" spc="-92" dirty="0" err="1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위닉스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타워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XQ 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공기            청정기  추천하기 딱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!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좋네요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~</a:t>
            </a:r>
            <a:endParaRPr lang="ko-KR" altLang="en-US" sz="1600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2291" y="1024010"/>
            <a:ext cx="2512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5" name="직사각형 14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블로그 포스팅</a:t>
              </a:r>
              <a:endParaRPr lang="ko-KR" altLang="en-US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33" y="1635472"/>
            <a:ext cx="2858221" cy="435917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616" y="1736158"/>
            <a:ext cx="2995414" cy="4258277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41" y="1750550"/>
            <a:ext cx="3028604" cy="4246053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8" name="직사각형 17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블로그 포스팅</a:t>
              </a: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20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092291" y="1024010"/>
            <a:ext cx="2512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60" y="1662980"/>
            <a:ext cx="2692961" cy="466429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924" y="1671443"/>
            <a:ext cx="2873830" cy="446786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222" y="1482107"/>
            <a:ext cx="2897667" cy="466429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13" y="1369946"/>
            <a:ext cx="3032452" cy="49135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68" y="1477516"/>
            <a:ext cx="3203481" cy="483228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316" y="1612660"/>
            <a:ext cx="3148249" cy="468360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카페 바이럴 가이드</a:t>
              </a:r>
              <a:endParaRPr lang="ko-KR" altLang="en-US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8526" b="38563"/>
          <a:stretch/>
        </p:blipFill>
        <p:spPr>
          <a:xfrm>
            <a:off x="241571" y="1089523"/>
            <a:ext cx="4187186" cy="529298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t="66835"/>
          <a:stretch/>
        </p:blipFill>
        <p:spPr>
          <a:xfrm>
            <a:off x="4514505" y="1089523"/>
            <a:ext cx="4095087" cy="3244733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4303480" y="4398264"/>
            <a:ext cx="4759838" cy="2459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블로그에 작성한 후기를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토대로하여 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텍스트 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3~5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줄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분량으로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(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사진 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1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개 첨부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)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간략하게 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작성해주세요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댓글유도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및 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1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개 이상 </a:t>
            </a: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댓글을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달아주세요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endParaRPr lang="en-US" altLang="ko-KR" sz="1200" dirty="0" smtClean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err="1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댓글이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 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달릴 경우</a:t>
            </a:r>
            <a:r>
              <a:rPr lang="en-US" altLang="ko-KR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, </a:t>
            </a:r>
            <a:r>
              <a:rPr lang="ko-KR" altLang="en-US" sz="1200" dirty="0">
                <a:latin typeface="빙그레체Ⅱ" panose="02030503000000000000" pitchFamily="18" charset="-127"/>
                <a:ea typeface="빙그레체Ⅱ" panose="02030503000000000000" pitchFamily="18" charset="-127"/>
              </a:rPr>
              <a:t>답댓글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꼭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~ </a:t>
            </a:r>
            <a:r>
              <a:rPr lang="ko-KR" altLang="en-US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달아주세요</a:t>
            </a:r>
            <a:r>
              <a:rPr lang="en-US" altLang="ko-KR" sz="1200" dirty="0" smtClean="0">
                <a:latin typeface="빙그레체Ⅱ" panose="02030503000000000000" pitchFamily="18" charset="-127"/>
                <a:ea typeface="빙그레체Ⅱ" panose="02030503000000000000" pitchFamily="18" charset="-127"/>
              </a:rPr>
              <a:t>.</a:t>
            </a:r>
            <a:endParaRPr lang="ko-KR" altLang="en-US" sz="1200" dirty="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카페 </a:t>
            </a:r>
            <a:r>
              <a:rPr lang="ko-KR" altLang="en-US" sz="14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예시</a:t>
            </a:r>
            <a:endParaRPr lang="en-US" altLang="ko-KR" sz="1400" b="1" dirty="0" smtClean="0">
              <a:solidFill>
                <a:srgbClr val="FFFF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 └ http</a:t>
            </a:r>
            <a:r>
              <a:rPr lang="en-US" altLang="ko-KR" sz="11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://</a:t>
            </a:r>
            <a:r>
              <a:rPr lang="en-US" altLang="ko-KR" sz="11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cafe.naver.com/remonterrace/21084558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 </a:t>
            </a:r>
            <a:r>
              <a:rPr lang="en-US" altLang="ko-KR" sz="11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└ http</a:t>
            </a:r>
            <a:r>
              <a:rPr lang="en-US" altLang="ko-KR" sz="11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://</a:t>
            </a:r>
            <a:r>
              <a:rPr lang="en-US" altLang="ko-KR" sz="11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cafe.naver.com/moymoy/663729</a:t>
            </a: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  </a:t>
            </a:r>
            <a:r>
              <a:rPr lang="en-US" altLang="ko-KR" sz="1100" b="1" dirty="0" smtClean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└ http</a:t>
            </a:r>
            <a:r>
              <a:rPr lang="en-US" altLang="ko-KR" sz="1100" b="1" dirty="0">
                <a:solidFill>
                  <a:srgbClr val="FFFF00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://cafe.naver.com/remonterrace/21100146</a:t>
            </a:r>
            <a:endParaRPr lang="ko-KR" altLang="en-US" sz="1100" b="1" dirty="0">
              <a:solidFill>
                <a:srgbClr val="FFFF00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069847" y="1659550"/>
            <a:ext cx="3054097" cy="462237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420025" y="1257214"/>
            <a:ext cx="3171279" cy="314105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4487993" y="1323700"/>
            <a:ext cx="1061185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57066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카스</a:t>
            </a:r>
            <a:endParaRPr lang="ko-KR" altLang="en-US" sz="2400" dirty="0">
              <a:solidFill>
                <a:schemeClr val="bg1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pic>
        <p:nvPicPr>
          <p:cNvPr id="21" name="그림 20" descr="4.jpg"/>
          <p:cNvPicPr>
            <a:picLocks noChangeAspect="1"/>
          </p:cNvPicPr>
          <p:nvPr/>
        </p:nvPicPr>
        <p:blipFill rotWithShape="1">
          <a:blip r:embed="rId2" cstate="print"/>
          <a:srcRect b="12916"/>
          <a:stretch/>
        </p:blipFill>
        <p:spPr>
          <a:xfrm>
            <a:off x="516006" y="1995979"/>
            <a:ext cx="2932533" cy="2903856"/>
          </a:xfrm>
          <a:prstGeom prst="rect">
            <a:avLst/>
          </a:prstGeom>
        </p:spPr>
      </p:pic>
      <p:pic>
        <p:nvPicPr>
          <p:cNvPr id="24" name="그림 23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241" y="1995980"/>
            <a:ext cx="2312721" cy="2983421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1018421" y="3171636"/>
            <a:ext cx="1430792" cy="149667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005072" y="3054096"/>
            <a:ext cx="2065177" cy="148385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16006" y="5207855"/>
            <a:ext cx="5757706" cy="1192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46152" y="5207855"/>
            <a:ext cx="399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사진이 나오도록 업로드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블로그 포스팅 </a:t>
            </a:r>
            <a:r>
              <a:rPr lang="en-US" altLang="ko-K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URL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해쉬태그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빙그레체Ⅱ" panose="02030503000000000000" pitchFamily="18" charset="-127"/>
                <a:ea typeface="빙그레체Ⅱ" panose="02030503000000000000" pitchFamily="18" charset="-127"/>
              </a:rPr>
              <a:t> 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SNS</a:t>
              </a:r>
              <a:r>
                <a:rPr lang="ko-KR" altLang="en-US" b="1" dirty="0" smtClean="0">
                  <a:solidFill>
                    <a:prstClr val="white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 바이럴 가이드</a:t>
              </a:r>
              <a:endParaRPr lang="ko-KR" altLang="en-US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빙그레체Ⅱ" panose="02030503000000000000" pitchFamily="18" charset="-127"/>
                  <a:ea typeface="빙그레체Ⅱ" panose="02030503000000000000" pitchFamily="18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07" y="1972283"/>
            <a:ext cx="1765195" cy="2927552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1246345" y="1323700"/>
            <a:ext cx="1412437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91044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페이스북</a:t>
            </a:r>
            <a:endParaRPr lang="ko-KR" altLang="en-US" sz="2400" dirty="0">
              <a:solidFill>
                <a:schemeClr val="bg1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651926" y="1323700"/>
            <a:ext cx="1709049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02496" y="1323698"/>
            <a:ext cx="164139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빙그레체Ⅱ" panose="02030503000000000000" pitchFamily="18" charset="-127"/>
                <a:ea typeface="빙그레체Ⅱ" panose="02030503000000000000" pitchFamily="18" charset="-127"/>
              </a:rPr>
              <a:t>인스타그램</a:t>
            </a:r>
            <a:endParaRPr lang="ko-KR" altLang="en-US" sz="2400" dirty="0">
              <a:solidFill>
                <a:schemeClr val="bg1"/>
              </a:solidFill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42983" y="2436114"/>
            <a:ext cx="1850472" cy="14958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빙그레체Ⅱ" panose="02030503000000000000" pitchFamily="18" charset="-127"/>
              <a:ea typeface="빙그레체Ⅱ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5012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1926</TotalTime>
  <Words>694</Words>
  <Application>Microsoft Office PowerPoint</Application>
  <PresentationFormat>화면 슬라이드 쇼(4:3)</PresentationFormat>
  <Paragraphs>126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맑은 고딕</vt:lpstr>
      <vt:lpstr>빙그레체Ⅱ</vt:lpstr>
      <vt:lpstr>조선일보명조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design_a</dc:creator>
  <cp:lastModifiedBy>miz_kim</cp:lastModifiedBy>
  <cp:revision>232</cp:revision>
  <dcterms:created xsi:type="dcterms:W3CDTF">2017-03-28T02:51:57Z</dcterms:created>
  <dcterms:modified xsi:type="dcterms:W3CDTF">2018-05-18T02:10:35Z</dcterms:modified>
</cp:coreProperties>
</file>