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9" r:id="rId2"/>
    <p:sldId id="260" r:id="rId3"/>
    <p:sldId id="275" r:id="rId4"/>
    <p:sldId id="280" r:id="rId5"/>
    <p:sldId id="276" r:id="rId6"/>
    <p:sldId id="278" r:id="rId7"/>
    <p:sldId id="279" r:id="rId8"/>
    <p:sldId id="262" r:id="rId9"/>
    <p:sldId id="270" r:id="rId10"/>
    <p:sldId id="271" r:id="rId11"/>
    <p:sldId id="272" r:id="rId12"/>
    <p:sldId id="273" r:id="rId13"/>
    <p:sldId id="274" r:id="rId14"/>
    <p:sldId id="277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FEFD"/>
    <a:srgbClr val="BFFEFD"/>
    <a:srgbClr val="B1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01" autoAdjust="0"/>
  </p:normalViewPr>
  <p:slideViewPr>
    <p:cSldViewPr snapToGrid="0" showGuides="1">
      <p:cViewPr varScale="1">
        <p:scale>
          <a:sx n="107" d="100"/>
          <a:sy n="107" d="100"/>
        </p:scale>
        <p:origin x="8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11E9F-2A12-47B6-B6D1-07BCCAF4C65D}" type="datetimeFigureOut">
              <a:rPr lang="ko-KR" altLang="en-US" smtClean="0"/>
              <a:t>2018-04-13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94259-91ED-4683-BF2F-B1B8B48F64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020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72BE-266B-4A02-9B61-195EA0D13652}" type="datetimeFigureOut">
              <a:rPr lang="ko-KR" altLang="en-US" smtClean="0"/>
              <a:pPr/>
              <a:t>2018-04-13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afe.naver.com/remonterrace/21084558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z.co.kr/monitor/comment_list.htm?uno=52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56726631" TargetMode="External"/><Relationship Id="rId2" Type="http://schemas.openxmlformats.org/officeDocument/2006/relationships/hyperlink" Target="http://www.winix.com/product/productview1?c_code=010400&amp;pcode=355641484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33093930" TargetMode="External"/><Relationship Id="rId2" Type="http://schemas.openxmlformats.org/officeDocument/2006/relationships/hyperlink" Target="http://www.winix.com/product/productview1?c_code=010400&amp;pcode=355672690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34107481" TargetMode="External"/><Relationship Id="rId2" Type="http://schemas.openxmlformats.org/officeDocument/2006/relationships/hyperlink" Target="http://www.winix.com/product/productview1?c_code=010400&amp;pcode=351288887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winix.com/product/productview1?c_code=010400&amp;pcode=3561928215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163" y="2013786"/>
            <a:ext cx="8334103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위닉스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공기청정기 </a:t>
            </a: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체험단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미션가이드</a:t>
            </a:r>
            <a:endParaRPr lang="en-US" altLang="ko-KR" sz="5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3" name="그림 2" descr="160419_미즈_로고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24" y="318515"/>
            <a:ext cx="706327" cy="3308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803" y="271672"/>
            <a:ext cx="884371" cy="4244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726954" y="3304656"/>
            <a:ext cx="7767826" cy="2957797"/>
            <a:chOff x="726954" y="3569677"/>
            <a:chExt cx="7767826" cy="1979295"/>
          </a:xfrm>
        </p:grpSpPr>
        <p:sp>
          <p:nvSpPr>
            <p:cNvPr id="7" name="직사각형 6"/>
            <p:cNvSpPr/>
            <p:nvPr/>
          </p:nvSpPr>
          <p:spPr>
            <a:xfrm>
              <a:off x="726954" y="3569677"/>
              <a:ext cx="7767826" cy="19792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390151" y="3643286"/>
              <a:ext cx="6881037" cy="1817062"/>
            </a:xfrm>
            <a:prstGeom prst="roundRect">
              <a:avLst>
                <a:gd name="adj" fmla="val 55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57107" y="4093758"/>
            <a:ext cx="598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2</a:t>
            </a:r>
            <a:endParaRPr lang="ko-KR" altLang="en-US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726954" y="1538028"/>
            <a:ext cx="7767826" cy="1591387"/>
            <a:chOff x="726954" y="1225301"/>
            <a:chExt cx="7767826" cy="938521"/>
          </a:xfrm>
        </p:grpSpPr>
        <p:sp>
          <p:nvSpPr>
            <p:cNvPr id="5" name="직사각형 4"/>
            <p:cNvSpPr/>
            <p:nvPr/>
          </p:nvSpPr>
          <p:spPr>
            <a:xfrm>
              <a:off x="726954" y="1225301"/>
              <a:ext cx="7767826" cy="938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77199" y="1560782"/>
              <a:ext cx="665432" cy="2796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 1</a:t>
              </a:r>
              <a:endParaRPr lang="ko-KR" altLang="en-US" sz="28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400195" y="1275601"/>
              <a:ext cx="6870129" cy="8351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520773" y="1713269"/>
            <a:ext cx="682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latin typeface="+mn-ea"/>
              </a:rPr>
              <a:t>미션 총 </a:t>
            </a:r>
            <a:r>
              <a:rPr lang="en-US" altLang="ko-KR" sz="2000" b="1" dirty="0" smtClean="0">
                <a:latin typeface="+mn-ea"/>
              </a:rPr>
              <a:t>2</a:t>
            </a:r>
            <a:r>
              <a:rPr lang="ko-KR" altLang="en-US" sz="2000" b="1" dirty="0" smtClean="0">
                <a:latin typeface="+mn-ea"/>
              </a:rPr>
              <a:t>회 진행 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4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16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~ 4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]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~ 4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29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7" name="직사각형 26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9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70527" y="3587537"/>
            <a:ext cx="6875161" cy="234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 smtClean="0">
                <a:latin typeface="+mn-ea"/>
              </a:rPr>
              <a:t>미션 가이드에 따라 아래 </a:t>
            </a:r>
            <a:r>
              <a:rPr lang="en-US" altLang="ko-KR" sz="2000" b="1" dirty="0" smtClean="0">
                <a:latin typeface="+mn-ea"/>
              </a:rPr>
              <a:t>3</a:t>
            </a:r>
            <a:r>
              <a:rPr lang="ko-KR" altLang="en-US" sz="2000" b="1" dirty="0" smtClean="0">
                <a:latin typeface="+mn-ea"/>
              </a:rPr>
              <a:t>곳에 후기 작성</a:t>
            </a:r>
            <a:endParaRPr lang="en-US" altLang="ko-KR" sz="2000" b="1" dirty="0" smtClean="0">
              <a:latin typeface="+mn-ea"/>
            </a:endParaRP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400" dirty="0" smtClean="0">
              <a:solidFill>
                <a:srgbClr val="FF0000"/>
              </a:solidFill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altLang="ko-KR" sz="5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카페 바이럴 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블로그에 작성한 후기를 토대로하여 텍스트 </a:t>
            </a:r>
            <a:r>
              <a:rPr lang="en-US" altLang="ko-KR" sz="1200" dirty="0" smtClean="0">
                <a:latin typeface="+mn-ea"/>
              </a:rPr>
              <a:t>3~5</a:t>
            </a:r>
            <a:r>
              <a:rPr lang="ko-KR" altLang="en-US" sz="1200" dirty="0" smtClean="0">
                <a:latin typeface="+mn-ea"/>
              </a:rPr>
              <a:t>줄 분량으로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사진 </a:t>
            </a:r>
            <a:r>
              <a:rPr lang="en-US" altLang="ko-KR" sz="1200" dirty="0" smtClean="0">
                <a:latin typeface="+mn-ea"/>
              </a:rPr>
              <a:t>1</a:t>
            </a:r>
            <a:r>
              <a:rPr lang="ko-KR" altLang="en-US" sz="1200" dirty="0" smtClean="0">
                <a:latin typeface="+mn-ea"/>
              </a:rPr>
              <a:t>개 첨부</a:t>
            </a:r>
            <a:r>
              <a:rPr lang="en-US" altLang="ko-KR" sz="1200" dirty="0" smtClean="0">
                <a:latin typeface="+mn-ea"/>
              </a:rPr>
              <a:t>) 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자연스럽게 작성해주세요</a:t>
            </a:r>
            <a:r>
              <a:rPr lang="en-US" altLang="ko-KR" sz="1200" dirty="0" smtClean="0">
                <a:latin typeface="+mn-ea"/>
              </a:rPr>
              <a:t>.(</a:t>
            </a:r>
            <a:r>
              <a:rPr lang="ko-KR" altLang="en-US" sz="1200" dirty="0" smtClean="0">
                <a:latin typeface="+mn-ea"/>
              </a:rPr>
              <a:t>댓글이 달릴 경우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답댓글 작성 필수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</a:t>
            </a:r>
            <a:r>
              <a:rPr lang="en-US" altLang="ko-KR" sz="1200" dirty="0" smtClean="0">
                <a:latin typeface="+mn-ea"/>
              </a:rPr>
              <a:t>※ </a:t>
            </a:r>
            <a:r>
              <a:rPr lang="ko-KR" altLang="en-US" sz="1200" dirty="0" smtClean="0">
                <a:latin typeface="+mn-ea"/>
              </a:rPr>
              <a:t>카페 </a:t>
            </a:r>
            <a:r>
              <a:rPr lang="ko-KR" altLang="en-US" sz="1200" dirty="0" err="1" smtClean="0">
                <a:latin typeface="+mn-ea"/>
              </a:rPr>
              <a:t>바이럴</a:t>
            </a:r>
            <a:r>
              <a:rPr lang="ko-KR" altLang="en-US" sz="1200" dirty="0" smtClean="0">
                <a:latin typeface="+mn-ea"/>
              </a:rPr>
              <a:t> 예시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2"/>
              </a:rPr>
              <a:t>http</a:t>
            </a:r>
            <a:r>
              <a:rPr lang="en-US" altLang="ko-KR" sz="1200" dirty="0">
                <a:latin typeface="+mn-ea"/>
                <a:hlinkClick r:id="rId2"/>
              </a:rPr>
              <a:t>://</a:t>
            </a:r>
            <a:r>
              <a:rPr lang="en-US" altLang="ko-KR" sz="1200" dirty="0" smtClean="0">
                <a:latin typeface="+mn-ea"/>
                <a:hlinkClick r:id="rId2"/>
              </a:rPr>
              <a:t>cafe.naver.com/remonterrace/21084558</a:t>
            </a:r>
            <a:r>
              <a:rPr lang="en-US" altLang="ko-KR" sz="1200" dirty="0" smtClean="0">
                <a:latin typeface="+mn-ea"/>
              </a:rPr>
              <a:t> </a:t>
            </a:r>
          </a:p>
          <a:p>
            <a:pPr>
              <a:spcBef>
                <a:spcPts val="500"/>
              </a:spcBef>
            </a:pPr>
            <a:endParaRPr lang="en-US" altLang="ko-KR" sz="12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+mn-ea"/>
              </a:rPr>
              <a:t>SNS </a:t>
            </a:r>
            <a:r>
              <a:rPr lang="ko-KR" altLang="en-US" sz="1200" dirty="0" smtClean="0">
                <a:latin typeface="+mn-ea"/>
              </a:rPr>
              <a:t>후기는 </a:t>
            </a:r>
            <a:r>
              <a:rPr lang="ko-KR" altLang="en-US" sz="1200" dirty="0" err="1" smtClean="0">
                <a:latin typeface="+mn-ea"/>
              </a:rPr>
              <a:t>인스타그램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페이스북이면</a:t>
            </a:r>
            <a:r>
              <a:rPr lang="ko-KR" altLang="en-US" sz="1200" dirty="0" smtClean="0">
                <a:latin typeface="+mn-ea"/>
              </a:rPr>
              <a:t> 더욱 좋습니다</a:t>
            </a:r>
            <a:r>
              <a:rPr lang="en-US" altLang="ko-KR" sz="1200" dirty="0" smtClean="0">
                <a:latin typeface="+mn-ea"/>
              </a:rPr>
              <a:t>.^^</a:t>
            </a:r>
            <a:endParaRPr lang="en-US" altLang="ko-KR" sz="1200" dirty="0"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r="6995"/>
          <a:stretch/>
        </p:blipFill>
        <p:spPr>
          <a:xfrm>
            <a:off x="251345" y="1213958"/>
            <a:ext cx="4658983" cy="503541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07931" y="1700340"/>
            <a:ext cx="4148893" cy="29777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위치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소비자랩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미소랩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 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체험후기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제습기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고딕 ExtraBold" pitchFamily="50" charset="-127"/>
                <a:ea typeface="나눔고딕 ExtraBold" pitchFamily="50" charset="-127"/>
                <a:hlinkClick r:id="rId3"/>
              </a:rPr>
              <a:t>http://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  <a:hlinkClick r:id="rId3"/>
              </a:rPr>
              <a:t>www.miz.co.kr/monitor/comment_list.htm?uno=521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b="1" dirty="0" smtClean="0">
                <a:latin typeface="나눔고딕 ExtraBold" pitchFamily="50" charset="-127"/>
                <a:ea typeface="나눔고딕 ExtraBold" pitchFamily="50" charset="-127"/>
              </a:rPr>
              <a:t>가이드</a:t>
            </a: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을 입력하면 자동으로 불러올 수 있습니다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SNS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와 카페에 작성하신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도 첨부해주시기 바랍니다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[1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4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22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[2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4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29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 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70631" y="1592593"/>
            <a:ext cx="802111" cy="33832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537650" y="1908607"/>
            <a:ext cx="720918" cy="25029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67322" y="2965043"/>
            <a:ext cx="603310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 rot="3369516">
            <a:off x="2405242" y="1649300"/>
            <a:ext cx="205326" cy="49519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 rot="9018232" flipH="1" flipV="1">
            <a:off x="2054501" y="2223326"/>
            <a:ext cx="326989" cy="67728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아래쪽 화살표 16"/>
          <p:cNvSpPr/>
          <p:nvPr/>
        </p:nvSpPr>
        <p:spPr>
          <a:xfrm rot="9543241" flipH="1" flipV="1">
            <a:off x="2755726" y="3693693"/>
            <a:ext cx="326989" cy="1568899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005" y="5863970"/>
            <a:ext cx="1128323" cy="621212"/>
          </a:xfrm>
          <a:prstGeom prst="rect">
            <a:avLst/>
          </a:prstGeom>
        </p:spPr>
      </p:pic>
      <p:sp>
        <p:nvSpPr>
          <p:cNvPr id="19" name="아래쪽 화살표 18"/>
          <p:cNvSpPr/>
          <p:nvPr/>
        </p:nvSpPr>
        <p:spPr>
          <a:xfrm rot="8453235" flipH="1" flipV="1">
            <a:off x="3671413" y="5587431"/>
            <a:ext cx="302809" cy="61519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1" name="직사각형 2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미즈 체험후기 게시판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미션보고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662854" y="5458336"/>
            <a:ext cx="848441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42" y="3338420"/>
            <a:ext cx="4756586" cy="20385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254816" y="5928281"/>
            <a:ext cx="2416072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www.winix.com/product/productview1?c_code=010400&amp;pcode=3556414848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1481494" y="1599539"/>
            <a:ext cx="1962717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5410555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www.winix.com/product/productview1?c_code=010400&amp;pcode=3556726631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5534900" y="1599539"/>
            <a:ext cx="218232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2.0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373" y="2160414"/>
            <a:ext cx="4100784" cy="355269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5160" y="2160414"/>
            <a:ext cx="4248224" cy="354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8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1247345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www.winix.com/product/productview1?c_code=010400&amp;pcode=3556726900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1829504" y="1599539"/>
            <a:ext cx="1266693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8" name="직사각형 17"/>
          <p:cNvSpPr/>
          <p:nvPr/>
        </p:nvSpPr>
        <p:spPr>
          <a:xfrm>
            <a:off x="5638001" y="5928281"/>
            <a:ext cx="2416072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www.winix.com/product/productview1?c_code=010400&amp;pcode=3533093930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23" name="TextBox 22"/>
          <p:cNvSpPr txBox="1"/>
          <p:nvPr/>
        </p:nvSpPr>
        <p:spPr>
          <a:xfrm>
            <a:off x="5849232" y="1599539"/>
            <a:ext cx="185980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Q300S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587" y="2175168"/>
            <a:ext cx="4020525" cy="35065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7791" y="2183184"/>
            <a:ext cx="4202685" cy="350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33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2" name="직사각형 11"/>
          <p:cNvSpPr/>
          <p:nvPr/>
        </p:nvSpPr>
        <p:spPr>
          <a:xfrm>
            <a:off x="1247345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www.winix.com/product/productview1?c_code=010400&amp;pcode=3512888878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1705882" y="1599539"/>
            <a:ext cx="151394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PET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548142" y="5926279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www.winix.com/product/productview1?c_code=010400&amp;pcode=3534107481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6048165" y="1599539"/>
            <a:ext cx="143096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XQ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347" y="2183184"/>
            <a:ext cx="4181013" cy="351307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4838" y="2183184"/>
            <a:ext cx="4137627" cy="351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99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7" name="직사각형 16"/>
          <p:cNvSpPr/>
          <p:nvPr/>
        </p:nvSpPr>
        <p:spPr>
          <a:xfrm>
            <a:off x="1439536" y="5997531"/>
            <a:ext cx="2416072" cy="623248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r>
              <a:rPr lang="en-US" altLang="ko-KR" sz="900" u="sng" dirty="0">
                <a:hlinkClick r:id="rId2"/>
              </a:rPr>
              <a:t>http://</a:t>
            </a:r>
            <a:r>
              <a:rPr lang="en-US" altLang="ko-KR" sz="900" u="sng" dirty="0" smtClean="0">
                <a:hlinkClick r:id="rId2"/>
              </a:rPr>
              <a:t>www.winix.com/product/productview1?c_code=010400&amp;pcode=3561928215</a:t>
            </a:r>
            <a:r>
              <a:rPr lang="en-US" altLang="ko-KR" sz="900" u="sng" dirty="0" smtClean="0"/>
              <a:t> </a:t>
            </a:r>
            <a:endParaRPr lang="ko-KR" altLang="ko-KR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1691861" y="1599539"/>
            <a:ext cx="191142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ZERO+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50" y="2131474"/>
            <a:ext cx="4419641" cy="369603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855608" y="1614928"/>
            <a:ext cx="4211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2018 NEW </a:t>
            </a:r>
            <a:r>
              <a:rPr lang="ko-KR" altLang="en-US" b="1" dirty="0" err="1">
                <a:solidFill>
                  <a:srgbClr val="FF0000"/>
                </a:solidFill>
              </a:rPr>
              <a:t>위닉스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  <a:r>
              <a:rPr lang="ko-KR" altLang="en-US" b="1" err="1" smtClean="0">
                <a:solidFill>
                  <a:srgbClr val="FF0000"/>
                </a:solidFill>
              </a:rPr>
              <a:t>펫</a:t>
            </a:r>
            <a:r>
              <a:rPr lang="ko-KR" altLang="en-US" b="1" smtClean="0">
                <a:solidFill>
                  <a:srgbClr val="FF0000"/>
                </a:solidFill>
              </a:rPr>
              <a:t> 신제품으로 발송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38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4539" y="5541310"/>
            <a:ext cx="874758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키워드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추천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제품명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가성비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초미세먼지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</a:p>
          <a:p>
            <a:pPr>
              <a:spcBef>
                <a:spcPts val="300"/>
              </a:spcBef>
            </a:pP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     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초미세먼지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공기청정기순위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효과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공기정화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집냄새제거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실내공기 </a:t>
            </a:r>
            <a:endParaRPr lang="en-US" altLang="ko-KR" sz="1400" dirty="0" smtClean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333663"/>
              </p:ext>
            </p:extLst>
          </p:nvPr>
        </p:nvGraphicFramePr>
        <p:xfrm>
          <a:off x="192706" y="1862437"/>
          <a:ext cx="8782058" cy="3464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417"/>
                <a:gridCol w="3054477"/>
                <a:gridCol w="5035164"/>
              </a:tblGrid>
              <a:tr h="303714"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주제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53971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개봉기 작성</a:t>
                      </a:r>
                      <a:endParaRPr lang="en-US" altLang="ko-KR" sz="12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제품의 전반적인 특징이 부각</a:t>
                      </a:r>
                      <a:r>
                        <a:rPr lang="en-US" altLang="ko-KR" sz="1200" dirty="0" smtClean="0"/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제품 디자인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기능 위주로 설명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94788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사용후기</a:t>
                      </a:r>
                      <a:r>
                        <a:rPr lang="en-US" altLang="ko-KR" sz="1200" dirty="0" smtClean="0"/>
                        <a:t>+</a:t>
                      </a:r>
                      <a:r>
                        <a:rPr lang="ko-KR" altLang="en-US" sz="1200" dirty="0" smtClean="0"/>
                        <a:t>사용이점</a:t>
                      </a:r>
                      <a:r>
                        <a:rPr lang="en-US" altLang="ko-KR" sz="1200" dirty="0" smtClean="0"/>
                        <a:t>+</a:t>
                      </a:r>
                      <a:r>
                        <a:rPr lang="ko-KR" altLang="en-US" sz="1200" dirty="0" smtClean="0"/>
                        <a:t>제품추천</a:t>
                      </a:r>
                      <a:r>
                        <a:rPr lang="ko-KR" altLang="en-US" sz="1200" baseline="0" dirty="0" smtClean="0"/>
                        <a:t> 내용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spcBef>
                          <a:spcPts val="500"/>
                        </a:spcBef>
                        <a:buFontTx/>
                        <a:buNone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</a:rPr>
                        <a:t>아래내용 필수 삽입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사용후기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디자인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기능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err="1" smtClean="0"/>
                        <a:t>가성비</a:t>
                      </a:r>
                      <a:r>
                        <a:rPr lang="en-US" altLang="ko-KR" sz="1200" b="1" dirty="0" smtClean="0"/>
                        <a:t>)</a:t>
                      </a:r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사용이점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아이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가족건강</a:t>
                      </a:r>
                      <a:r>
                        <a:rPr lang="en-US" altLang="ko-KR" sz="1200" b="1" dirty="0" smtClean="0"/>
                        <a:t>)</a:t>
                      </a:r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제품 추천 내용</a:t>
                      </a:r>
                      <a:endParaRPr lang="en-US" altLang="ko-KR" sz="1200" b="1" dirty="0" smtClean="0"/>
                    </a:p>
                    <a:p>
                      <a:pPr marL="0" indent="0" latinLnBrk="1">
                        <a:spcBef>
                          <a:spcPts val="500"/>
                        </a:spcBef>
                        <a:buFontTx/>
                        <a:buNone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체험 제품의 특징이 부각되도록 작성</a:t>
                      </a:r>
                      <a:endParaRPr lang="en-US" altLang="ko-KR" sz="12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가정에서 공기청정기를 사용하는 자연스러운 모습의 사진</a:t>
                      </a:r>
                      <a:endParaRPr lang="en-US" altLang="ko-KR" sz="12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1692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작성된 콘텐츠는 재가공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되어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 마케팅 수단으로 사용될 수 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습니다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.^^</a:t>
                      </a:r>
                    </a:p>
                    <a:p>
                      <a:pPr algn="ctr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(ex. 위닉스 공식 블로그, 네이버 파워콘텐츠 영역에 게재 등)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68012" y="4429810"/>
            <a:ext cx="2550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※ 1, 2</a:t>
            </a:r>
            <a:r>
              <a:rPr lang="ko-KR" altLang="en-US" sz="1000" dirty="0" smtClean="0">
                <a:solidFill>
                  <a:srgbClr val="FF0000"/>
                </a:solidFill>
              </a:rPr>
              <a:t>차 미션주제는 변동될 수 있습니다</a:t>
            </a:r>
            <a:r>
              <a:rPr lang="en-US" altLang="ko-KR" sz="1000" dirty="0" smtClean="0">
                <a:solidFill>
                  <a:srgbClr val="FF0000"/>
                </a:solidFill>
              </a:rPr>
              <a:t>.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6" name="직사각형 15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미션주제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08849" y="1136207"/>
            <a:ext cx="8098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총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회 후기 작성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en-US" altLang="ko-KR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기능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성능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이슈 등 </a:t>
            </a:r>
            <a:r>
              <a:rPr lang="ko-KR" altLang="en-US" sz="16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차수별로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부여되는 주제에 따라 체험 리뷰 작성</a:t>
            </a:r>
            <a:endParaRPr lang="ko-KR" altLang="en-US" sz="1600" dirty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834013" y="2098900"/>
            <a:ext cx="1547446" cy="241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984" y="1817546"/>
            <a:ext cx="2747476" cy="42165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04" y="1911570"/>
            <a:ext cx="2970401" cy="43021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b="12530"/>
          <a:stretch/>
        </p:blipFill>
        <p:spPr>
          <a:xfrm>
            <a:off x="6092291" y="1733366"/>
            <a:ext cx="2707069" cy="43735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834013" y="1877836"/>
            <a:ext cx="2039816" cy="813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22037" y="1867747"/>
            <a:ext cx="280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제목 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:  </a:t>
            </a:r>
            <a:r>
              <a:rPr lang="ko-KR" altLang="en-US" sz="1600" spc="-92" dirty="0" err="1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타워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XQ 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공기            청정기  추천하기 딱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!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좋네요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~</a:t>
            </a:r>
            <a:endParaRPr lang="ko-KR" altLang="en-US" sz="16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5" name="직사각형 14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33" y="1635472"/>
            <a:ext cx="2858221" cy="435917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616" y="1736158"/>
            <a:ext cx="2995414" cy="4258277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41" y="1750550"/>
            <a:ext cx="3028604" cy="4246053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8" name="직사각형 17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0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60" y="1662980"/>
            <a:ext cx="2692961" cy="466429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924" y="1671443"/>
            <a:ext cx="2873830" cy="446786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222" y="1482107"/>
            <a:ext cx="2897667" cy="466429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13" y="1369946"/>
            <a:ext cx="3032452" cy="49135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68" y="1477516"/>
            <a:ext cx="3203481" cy="483228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316" y="1612660"/>
            <a:ext cx="3148249" cy="468360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카페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8526" b="38563"/>
          <a:stretch/>
        </p:blipFill>
        <p:spPr>
          <a:xfrm>
            <a:off x="241571" y="1089523"/>
            <a:ext cx="4187186" cy="529298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t="66835"/>
          <a:stretch/>
        </p:blipFill>
        <p:spPr>
          <a:xfrm>
            <a:off x="4514505" y="1089523"/>
            <a:ext cx="4095087" cy="3244733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4303480" y="4398264"/>
            <a:ext cx="4759838" cy="2459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블로그에 작성한 후기를 </a:t>
            </a:r>
            <a:r>
              <a:rPr lang="ko-KR" altLang="en-US" sz="1400" dirty="0" smtClean="0">
                <a:latin typeface="+mn-ea"/>
              </a:rPr>
              <a:t>토대로하여 </a:t>
            </a:r>
            <a:r>
              <a:rPr lang="ko-KR" altLang="en-US" sz="1400" dirty="0">
                <a:latin typeface="+mn-ea"/>
              </a:rPr>
              <a:t>텍스트 </a:t>
            </a:r>
            <a:r>
              <a:rPr lang="en-US" altLang="ko-KR" sz="1400" dirty="0">
                <a:latin typeface="+mn-ea"/>
              </a:rPr>
              <a:t>3~5</a:t>
            </a:r>
            <a:r>
              <a:rPr lang="ko-KR" altLang="en-US" sz="1400" dirty="0">
                <a:latin typeface="+mn-ea"/>
              </a:rPr>
              <a:t>줄 분량으로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사진 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개 첨부</a:t>
            </a:r>
            <a:r>
              <a:rPr lang="en-US" altLang="ko-KR" sz="1400" dirty="0">
                <a:latin typeface="+mn-ea"/>
              </a:rPr>
              <a:t>) </a:t>
            </a:r>
            <a:r>
              <a:rPr lang="ko-KR" altLang="en-US" sz="1400" dirty="0" smtClean="0">
                <a:latin typeface="+mn-ea"/>
              </a:rPr>
              <a:t>간략하게 </a:t>
            </a:r>
            <a:r>
              <a:rPr lang="ko-KR" altLang="en-US" sz="1400" dirty="0">
                <a:latin typeface="+mn-ea"/>
              </a:rPr>
              <a:t>작성해주세요</a:t>
            </a:r>
            <a:r>
              <a:rPr lang="en-US" altLang="ko-KR" sz="1400" dirty="0" smtClean="0">
                <a:latin typeface="+mn-ea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latin typeface="+mn-ea"/>
              </a:rPr>
              <a:t>댓글이 </a:t>
            </a:r>
            <a:r>
              <a:rPr lang="ko-KR" altLang="en-US" sz="1400" dirty="0">
                <a:latin typeface="+mn-ea"/>
              </a:rPr>
              <a:t>달릴 경우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답댓글 </a:t>
            </a:r>
            <a:r>
              <a:rPr lang="ko-KR" altLang="en-US" sz="1400" dirty="0" smtClean="0">
                <a:latin typeface="+mn-ea"/>
              </a:rPr>
              <a:t>꼭</a:t>
            </a:r>
            <a:r>
              <a:rPr lang="en-US" altLang="ko-KR" sz="1400" dirty="0" smtClean="0">
                <a:latin typeface="+mn-ea"/>
              </a:rPr>
              <a:t>~ </a:t>
            </a:r>
            <a:r>
              <a:rPr lang="ko-KR" altLang="en-US" sz="1400" dirty="0" smtClean="0">
                <a:latin typeface="+mn-ea"/>
              </a:rPr>
              <a:t>달아주세요</a:t>
            </a:r>
            <a:r>
              <a:rPr lang="en-US" altLang="ko-KR" sz="1400" dirty="0" smtClean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FFFF00"/>
                </a:solidFill>
              </a:rPr>
              <a:t>카페 </a:t>
            </a:r>
            <a:r>
              <a:rPr lang="ko-KR" altLang="en-US" sz="1600" b="1" dirty="0" smtClean="0">
                <a:solidFill>
                  <a:srgbClr val="FFFF00"/>
                </a:solidFill>
              </a:rPr>
              <a:t>예시</a:t>
            </a:r>
            <a:endParaRPr lang="en-US" altLang="ko-KR" sz="1600" b="1" dirty="0" smtClean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FF00"/>
                </a:solidFill>
              </a:rPr>
              <a:t>  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cafe.naver.com/remonterrace/21084558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cafe.naver.com/moymoy/663729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://cafe.naver.com/remonterrace/21100146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069847" y="1659550"/>
            <a:ext cx="3054097" cy="462237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5420025" y="1257214"/>
            <a:ext cx="3171279" cy="314105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4487993" y="1323700"/>
            <a:ext cx="1061185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3" name="TextBox 12"/>
          <p:cNvSpPr txBox="1"/>
          <p:nvPr/>
        </p:nvSpPr>
        <p:spPr>
          <a:xfrm>
            <a:off x="4357066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카스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1" name="그림 20" descr="4.jpg"/>
          <p:cNvPicPr>
            <a:picLocks noChangeAspect="1"/>
          </p:cNvPicPr>
          <p:nvPr/>
        </p:nvPicPr>
        <p:blipFill rotWithShape="1">
          <a:blip r:embed="rId2" cstate="print"/>
          <a:srcRect b="12916"/>
          <a:stretch/>
        </p:blipFill>
        <p:spPr>
          <a:xfrm>
            <a:off x="516006" y="1995979"/>
            <a:ext cx="2932533" cy="2903856"/>
          </a:xfrm>
          <a:prstGeom prst="rect">
            <a:avLst/>
          </a:prstGeom>
        </p:spPr>
      </p:pic>
      <p:pic>
        <p:nvPicPr>
          <p:cNvPr id="24" name="그림 23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241" y="1995980"/>
            <a:ext cx="2312721" cy="2983421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1018421" y="3171636"/>
            <a:ext cx="1430792" cy="149667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005072" y="3054096"/>
            <a:ext cx="2065177" cy="148385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16006" y="5207855"/>
            <a:ext cx="5757706" cy="1192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52" y="5207855"/>
            <a:ext cx="399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사진이 나오도록 업로드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URL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해쉬태그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SNS</a:t>
              </a:r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07" y="1972283"/>
            <a:ext cx="1765195" cy="2927552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1246345" y="1323700"/>
            <a:ext cx="1412437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7" name="TextBox 36"/>
          <p:cNvSpPr txBox="1"/>
          <p:nvPr/>
        </p:nvSpPr>
        <p:spPr>
          <a:xfrm>
            <a:off x="1291044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페이스북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651926" y="1323700"/>
            <a:ext cx="1709049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41" name="TextBox 40"/>
          <p:cNvSpPr txBox="1"/>
          <p:nvPr/>
        </p:nvSpPr>
        <p:spPr>
          <a:xfrm>
            <a:off x="6702496" y="1323698"/>
            <a:ext cx="164139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인스타그램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42983" y="2436114"/>
            <a:ext cx="1850472" cy="14958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012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1852</TotalTime>
  <Words>591</Words>
  <Application>Microsoft Office PowerPoint</Application>
  <PresentationFormat>화면 슬라이드 쇼(4:3)</PresentationFormat>
  <Paragraphs>117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HY헤드라인M</vt:lpstr>
      <vt:lpstr>KoPub돋움체 Light</vt:lpstr>
      <vt:lpstr>나눔고딕 ExtraBold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design_a</dc:creator>
  <cp:lastModifiedBy>Windows 사용자</cp:lastModifiedBy>
  <cp:revision>223</cp:revision>
  <dcterms:created xsi:type="dcterms:W3CDTF">2017-03-28T02:51:57Z</dcterms:created>
  <dcterms:modified xsi:type="dcterms:W3CDTF">2018-04-13T06:27:18Z</dcterms:modified>
</cp:coreProperties>
</file>